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  <p:sldMasterId id="2147483693" r:id="rId3"/>
  </p:sldMasterIdLst>
  <p:notesMasterIdLst>
    <p:notesMasterId r:id="rId51"/>
  </p:notesMasterIdLst>
  <p:sldIdLst>
    <p:sldId id="322" r:id="rId4"/>
    <p:sldId id="324" r:id="rId5"/>
    <p:sldId id="327" r:id="rId6"/>
    <p:sldId id="331" r:id="rId7"/>
    <p:sldId id="341" r:id="rId8"/>
    <p:sldId id="352" r:id="rId9"/>
    <p:sldId id="334" r:id="rId10"/>
    <p:sldId id="343" r:id="rId11"/>
    <p:sldId id="408" r:id="rId12"/>
    <p:sldId id="354" r:id="rId13"/>
    <p:sldId id="373" r:id="rId14"/>
    <p:sldId id="358" r:id="rId15"/>
    <p:sldId id="366" r:id="rId16"/>
    <p:sldId id="345" r:id="rId17"/>
    <p:sldId id="329" r:id="rId18"/>
    <p:sldId id="336" r:id="rId19"/>
    <p:sldId id="338" r:id="rId20"/>
    <p:sldId id="356" r:id="rId21"/>
    <p:sldId id="360" r:id="rId22"/>
    <p:sldId id="362" r:id="rId23"/>
    <p:sldId id="364" r:id="rId24"/>
    <p:sldId id="368" r:id="rId25"/>
    <p:sldId id="370" r:id="rId26"/>
    <p:sldId id="407" r:id="rId27"/>
    <p:sldId id="316" r:id="rId28"/>
    <p:sldId id="315" r:id="rId29"/>
    <p:sldId id="313" r:id="rId30"/>
    <p:sldId id="314" r:id="rId31"/>
    <p:sldId id="312" r:id="rId32"/>
    <p:sldId id="311" r:id="rId33"/>
    <p:sldId id="406" r:id="rId34"/>
    <p:sldId id="318" r:id="rId35"/>
    <p:sldId id="317" r:id="rId36"/>
    <p:sldId id="321" r:id="rId37"/>
    <p:sldId id="320" r:id="rId38"/>
    <p:sldId id="310" r:id="rId39"/>
    <p:sldId id="256" r:id="rId40"/>
    <p:sldId id="258" r:id="rId41"/>
    <p:sldId id="260" r:id="rId42"/>
    <p:sldId id="261" r:id="rId43"/>
    <p:sldId id="262" r:id="rId44"/>
    <p:sldId id="263" r:id="rId45"/>
    <p:sldId id="269" r:id="rId46"/>
    <p:sldId id="266" r:id="rId47"/>
    <p:sldId id="410" r:id="rId48"/>
    <p:sldId id="274" r:id="rId49"/>
    <p:sldId id="411" r:id="rId50"/>
  </p:sldIdLst>
  <p:sldSz cx="9144000" cy="5143500" type="screen16x9"/>
  <p:notesSz cx="6858000" cy="9144000"/>
  <p:embeddedFontLst>
    <p:embeddedFont>
      <p:font typeface="Cairo" panose="020B0604020202020204" charset="-78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Exo 2" panose="020B0604020202020204" charset="0"/>
      <p:regular r:id="rId58"/>
      <p:bold r:id="rId59"/>
      <p:italic r:id="rId60"/>
      <p:boldItalic r:id="rId61"/>
    </p:embeddedFont>
    <p:embeddedFont>
      <p:font typeface="Fira Sans Condensed Medium" panose="020B0603050000020004" pitchFamily="34" charset="0"/>
      <p:regular r:id="rId62"/>
      <p:italic r:id="rId63"/>
    </p:embeddedFont>
    <p:embeddedFont>
      <p:font typeface="Fira Sans Extra Condensed Medium" panose="020B0604020202020204" charset="0"/>
      <p:regular r:id="rId64"/>
      <p:bold r:id="rId65"/>
      <p:italic r:id="rId66"/>
      <p:boldItalic r:id="rId67"/>
    </p:embeddedFont>
    <p:embeddedFont>
      <p:font typeface="Lato Light" panose="020F0502020204030203" pitchFamily="34" charset="0"/>
      <p:regular r:id="rId68"/>
      <p:italic r:id="rId69"/>
    </p:embeddedFont>
    <p:embeddedFont>
      <p:font typeface="Livvic" pitchFamily="2" charset="0"/>
      <p:regular r:id="rId70"/>
      <p:bold r:id="rId71"/>
      <p:italic r:id="rId72"/>
      <p:boldItalic r:id="rId73"/>
    </p:embeddedFont>
    <p:embeddedFont>
      <p:font typeface="Livvic Medium" pitchFamily="2" charset="0"/>
      <p:regular r:id="rId74"/>
      <p:italic r:id="rId75"/>
    </p:embeddedFont>
    <p:embeddedFont>
      <p:font typeface="Rajdhani" panose="020B060402020202020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Khôi" id="{B27CA0F3-EACD-4656-9937-5FF66C971E13}">
          <p14:sldIdLst>
            <p14:sldId id="322"/>
            <p14:sldId id="324"/>
          </p14:sldIdLst>
        </p14:section>
        <p14:section name="What is animals" id="{A4830468-54D7-4674-B304-74502557D9AE}">
          <p14:sldIdLst>
            <p14:sldId id="327"/>
            <p14:sldId id="331"/>
            <p14:sldId id="341"/>
            <p14:sldId id="352"/>
            <p14:sldId id="334"/>
          </p14:sldIdLst>
        </p14:section>
        <p14:section name="Benefit" id="{AA8514B7-7EC5-4401-9032-8792FD3A1266}">
          <p14:sldIdLst>
            <p14:sldId id="343"/>
            <p14:sldId id="408"/>
            <p14:sldId id="354"/>
            <p14:sldId id="373"/>
            <p14:sldId id="358"/>
            <p14:sldId id="366"/>
            <p14:sldId id="345"/>
          </p14:sldIdLst>
        </p14:section>
        <p14:section name="Tiến" id="{D061176A-2E71-4EBC-8162-3B5CB13C29D6}">
          <p14:sldIdLst>
            <p14:sldId id="329"/>
            <p14:sldId id="336"/>
            <p14:sldId id="338"/>
            <p14:sldId id="356"/>
            <p14:sldId id="360"/>
            <p14:sldId id="362"/>
            <p14:sldId id="364"/>
            <p14:sldId id="368"/>
            <p14:sldId id="370"/>
            <p14:sldId id="407"/>
          </p14:sldIdLst>
        </p14:section>
        <p14:section name="Tâm Râu" id="{A1B1F4FA-D3CC-4261-B6E0-A849AE0A3C2E}">
          <p14:sldIdLst>
            <p14:sldId id="316"/>
            <p14:sldId id="315"/>
            <p14:sldId id="313"/>
            <p14:sldId id="314"/>
            <p14:sldId id="312"/>
            <p14:sldId id="311"/>
            <p14:sldId id="406"/>
            <p14:sldId id="318"/>
            <p14:sldId id="317"/>
            <p14:sldId id="321"/>
            <p14:sldId id="320"/>
            <p14:sldId id="310"/>
          </p14:sldIdLst>
        </p14:section>
        <p14:section name="Khánh" id="{D9FD28F5-E54C-4964-BF21-1CD2F902E672}">
          <p14:sldIdLst>
            <p14:sldId id="256"/>
            <p14:sldId id="258"/>
            <p14:sldId id="260"/>
            <p14:sldId id="261"/>
            <p14:sldId id="262"/>
            <p14:sldId id="263"/>
            <p14:sldId id="269"/>
            <p14:sldId id="266"/>
            <p14:sldId id="410"/>
            <p14:sldId id="274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9D5DAF-500F-9197-BE40-4BB04CCF8407}" name="Tạ Quang,Khôi" initials="KT" userId="Tạ Quang,Khôi" providerId="None"/>
  <p188:author id="{4690A3AF-2973-9F95-6577-A0A2F2D1DC73}" name="Le Quoc,Khanh" initials="LQ" userId="Le Quoc,Khanh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5FEA8-3931-4E3E-9FFB-D8BA80A72FC7}" v="1107" dt="2022-04-17T16:12:46.574"/>
    <p1510:client id="{C8ADFD7A-0D84-4257-85B8-BF50332E6188}" v="2587" dt="2022-04-17T19:45:16.976"/>
    <p1510:client id="{EF8EDDDE-862E-43E2-9609-858BEF5B3FA3}" v="578" dt="2022-04-17T11:38:37.522"/>
    <p1510:client id="{F4AA0636-9272-48AD-96E9-5B83CB335AE7}" v="13" dt="2022-04-17T16:21:27.621"/>
  </p1510:revLst>
</p1510:revInfo>
</file>

<file path=ppt/tableStyles.xml><?xml version="1.0" encoding="utf-8"?>
<a:tblStyleLst xmlns:a="http://schemas.openxmlformats.org/drawingml/2006/main" def="{525430C8-E417-4153-9648-AF1907552EB8}">
  <a:tblStyle styleId="{525430C8-E417-4153-9648-AF1907552E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microsoft.com/office/2018/10/relationships/authors" Target="author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10.fntdata"/><Relationship Id="rId82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4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ùi Ngọc,Tâm" userId="S::tambn@student.bvu.edu.vn::333788a1-af6e-4872-8f14-b75685d5c77d" providerId="AD" clId="Web-{54A56E8B-65B3-81B8-F1BF-99AD8601BCB9}"/>
    <pc:docChg chg="addSld addMainMaster modSection">
      <pc:chgData name="Bùi Ngọc,Tâm" userId="S::tambn@student.bvu.edu.vn::333788a1-af6e-4872-8f14-b75685d5c77d" providerId="AD" clId="Web-{54A56E8B-65B3-81B8-F1BF-99AD8601BCB9}" dt="2022-04-15T14:24:20.830" v="6"/>
      <pc:docMkLst>
        <pc:docMk/>
      </pc:docMkLst>
      <pc:sldChg chg="add">
        <pc:chgData name="Bùi Ngọc,Tâm" userId="S::tambn@student.bvu.edu.vn::333788a1-af6e-4872-8f14-b75685d5c77d" providerId="AD" clId="Web-{54A56E8B-65B3-81B8-F1BF-99AD8601BCB9}" dt="2022-04-15T14:24:20.314" v="0"/>
        <pc:sldMkLst>
          <pc:docMk/>
          <pc:sldMk cId="1307195921" sldId="310"/>
        </pc:sldMkLst>
      </pc:sldChg>
      <pc:sldChg chg="add">
        <pc:chgData name="Bùi Ngọc,Tâm" userId="S::tambn@student.bvu.edu.vn::333788a1-af6e-4872-8f14-b75685d5c77d" providerId="AD" clId="Web-{54A56E8B-65B3-81B8-F1BF-99AD8601BCB9}" dt="2022-04-15T14:24:20.392" v="1"/>
        <pc:sldMkLst>
          <pc:docMk/>
          <pc:sldMk cId="1071251383" sldId="311"/>
        </pc:sldMkLst>
      </pc:sldChg>
      <pc:sldChg chg="add">
        <pc:chgData name="Bùi Ngọc,Tâm" userId="S::tambn@student.bvu.edu.vn::333788a1-af6e-4872-8f14-b75685d5c77d" providerId="AD" clId="Web-{54A56E8B-65B3-81B8-F1BF-99AD8601BCB9}" dt="2022-04-15T14:24:20.533" v="2"/>
        <pc:sldMkLst>
          <pc:docMk/>
          <pc:sldMk cId="1276919765" sldId="312"/>
        </pc:sldMkLst>
      </pc:sldChg>
      <pc:sldChg chg="add">
        <pc:chgData name="Bùi Ngọc,Tâm" userId="S::tambn@student.bvu.edu.vn::333788a1-af6e-4872-8f14-b75685d5c77d" providerId="AD" clId="Web-{54A56E8B-65B3-81B8-F1BF-99AD8601BCB9}" dt="2022-04-15T14:24:20.595" v="3"/>
        <pc:sldMkLst>
          <pc:docMk/>
          <pc:sldMk cId="2786399589" sldId="313"/>
        </pc:sldMkLst>
      </pc:sldChg>
      <pc:sldChg chg="add">
        <pc:chgData name="Bùi Ngọc,Tâm" userId="S::tambn@student.bvu.edu.vn::333788a1-af6e-4872-8f14-b75685d5c77d" providerId="AD" clId="Web-{54A56E8B-65B3-81B8-F1BF-99AD8601BCB9}" dt="2022-04-15T14:24:20.720" v="4"/>
        <pc:sldMkLst>
          <pc:docMk/>
          <pc:sldMk cId="944574071" sldId="314"/>
        </pc:sldMkLst>
      </pc:sldChg>
      <pc:sldChg chg="add">
        <pc:chgData name="Bùi Ngọc,Tâm" userId="S::tambn@student.bvu.edu.vn::333788a1-af6e-4872-8f14-b75685d5c77d" providerId="AD" clId="Web-{54A56E8B-65B3-81B8-F1BF-99AD8601BCB9}" dt="2022-04-15T14:24:20.799" v="5"/>
        <pc:sldMkLst>
          <pc:docMk/>
          <pc:sldMk cId="589585397" sldId="315"/>
        </pc:sldMkLst>
      </pc:sldChg>
      <pc:sldChg chg="add">
        <pc:chgData name="Bùi Ngọc,Tâm" userId="S::tambn@student.bvu.edu.vn::333788a1-af6e-4872-8f14-b75685d5c77d" providerId="AD" clId="Web-{54A56E8B-65B3-81B8-F1BF-99AD8601BCB9}" dt="2022-04-15T14:24:20.830" v="6"/>
        <pc:sldMkLst>
          <pc:docMk/>
          <pc:sldMk cId="523090945" sldId="316"/>
        </pc:sldMkLst>
      </pc:sldChg>
      <pc:sldMasterChg chg="add addSldLayout">
        <pc:chgData name="Bùi Ngọc,Tâm" userId="S::tambn@student.bvu.edu.vn::333788a1-af6e-4872-8f14-b75685d5c77d" providerId="AD" clId="Web-{54A56E8B-65B3-81B8-F1BF-99AD8601BCB9}" dt="2022-04-15T14:24:20.314" v="0"/>
        <pc:sldMasterMkLst>
          <pc:docMk/>
          <pc:sldMasterMk cId="0" sldId="2147483681"/>
        </pc:sldMasterMkLst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82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83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84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85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86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87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88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89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90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91"/>
          </pc:sldLayoutMkLst>
        </pc:sldLayoutChg>
        <pc:sldLayoutChg chg="add">
          <pc:chgData name="Bùi Ngọc,Tâm" userId="S::tambn@student.bvu.edu.vn::333788a1-af6e-4872-8f14-b75685d5c77d" providerId="AD" clId="Web-{54A56E8B-65B3-81B8-F1BF-99AD8601BCB9}" dt="2022-04-15T14:24:20.314" v="0"/>
          <pc:sldLayoutMkLst>
            <pc:docMk/>
            <pc:sldMasterMk cId="0" sldId="2147483681"/>
            <pc:sldLayoutMk cId="0" sldId="2147483692"/>
          </pc:sldLayoutMkLst>
        </pc:sldLayoutChg>
      </pc:sldMasterChg>
    </pc:docChg>
  </pc:docChgLst>
  <pc:docChgLst>
    <pc:chgData name="Le Quoc,Khanh" userId="205c3e61-49cc-4285-8fbb-31cc6ba912e8" providerId="ADAL" clId="{C8ADFD7A-0D84-4257-85B8-BF50332E6188}"/>
    <pc:docChg chg="undo redo custSel addSld delSld modSld sldOrd delMainMaster modSection">
      <pc:chgData name="Le Quoc,Khanh" userId="205c3e61-49cc-4285-8fbb-31cc6ba912e8" providerId="ADAL" clId="{C8ADFD7A-0D84-4257-85B8-BF50332E6188}" dt="2022-04-17T19:45:16.976" v="2613" actId="207"/>
      <pc:docMkLst>
        <pc:docMk/>
      </pc:docMkLst>
      <pc:sldChg chg="addSp delSp modSp mod modAnim delCm modCm">
        <pc:chgData name="Le Quoc,Khanh" userId="205c3e61-49cc-4285-8fbb-31cc6ba912e8" providerId="ADAL" clId="{C8ADFD7A-0D84-4257-85B8-BF50332E6188}" dt="2022-04-17T15:10:43.197" v="1667"/>
        <pc:sldMkLst>
          <pc:docMk/>
          <pc:sldMk cId="0" sldId="256"/>
        </pc:sldMkLst>
        <pc:spChg chg="add del mod">
          <ac:chgData name="Le Quoc,Khanh" userId="205c3e61-49cc-4285-8fbb-31cc6ba912e8" providerId="ADAL" clId="{C8ADFD7A-0D84-4257-85B8-BF50332E6188}" dt="2022-04-17T06:21:01.589" v="227" actId="478"/>
          <ac:spMkLst>
            <pc:docMk/>
            <pc:sldMk cId="0" sldId="256"/>
            <ac:spMk id="5" creationId="{C43F8A71-309F-44B9-8766-AF29F740E6D3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12" creationId="{58B0772A-7670-4608-BA90-441E3FC36CAF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13" creationId="{3C42120E-7877-4800-8FD3-A811E3CFB646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14" creationId="{06BEFADC-9059-43BB-A0B3-72CE837C076B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15" creationId="{16097842-13D4-45D3-A286-EABA7E5D9FA7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16" creationId="{EC71DA88-3401-4F43-AEA1-7671703C9116}"/>
          </ac:spMkLst>
        </pc:spChg>
        <pc:spChg chg="add del 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17" creationId="{BEFAC01C-5B36-4B5B-A366-C7CD5F1796AE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18" creationId="{DACF630E-9DA6-42CF-8DA0-030067B1F621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19" creationId="{DF07B5AF-9F1D-4AF1-AC4E-0A1F30887605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0" creationId="{838F2EFF-9732-438B-BA5D-AADDF5DA0D89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1" creationId="{D09B9C62-7ADA-4007-AE75-4445126B1DA5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2" creationId="{D5CAFEE1-E386-4A8C-A68D-EADD66E6F347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3" creationId="{602DDF3A-61E9-4238-8326-0C15E93467DE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4" creationId="{F96B32E0-203B-4AA5-89DA-F36CAF374DCA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5" creationId="{A8369D06-E514-42FA-B9C9-4CC2D53E8A9D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6" creationId="{9129BB87-D562-4344-ADE5-8957C9FB835A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7" creationId="{C4E858E9-9C43-43F5-B1F5-D561F9BA13BD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8" creationId="{0D99A04E-D67F-48DB-9511-34B8C390D6D4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29" creationId="{C26229FC-F67A-4BC8-AB78-5E94A3B3C0EE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30" creationId="{065A5C84-4873-4074-A842-4B84CA70BCE5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32" creationId="{747C11AF-9E9B-4FC7-A21B-5468043FA4FA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33" creationId="{A04FEADB-96C6-4E74-879A-C5E55BA576E1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34" creationId="{F388D362-885C-4839-942D-30C6E4DA3897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35" creationId="{600D2023-D71B-4A24-BDBD-82BF372F6BBC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36" creationId="{418B9222-D697-4077-8FC4-5896CAFA0CC2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37" creationId="{A639F151-08E6-4A54-8B85-4B2EEC0DBED3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38" creationId="{AC569377-D7FB-4CED-A12C-28581E08C665}"/>
          </ac:spMkLst>
        </pc:spChg>
        <pc:spChg chg="mod">
          <ac:chgData name="Le Quoc,Khanh" userId="205c3e61-49cc-4285-8fbb-31cc6ba912e8" providerId="ADAL" clId="{C8ADFD7A-0D84-4257-85B8-BF50332E6188}" dt="2022-04-17T15:06:38.779" v="1623" actId="1076"/>
          <ac:spMkLst>
            <pc:docMk/>
            <pc:sldMk cId="0" sldId="256"/>
            <ac:spMk id="139" creationId="{8A426D9B-7135-4428-ABB8-A71F1768F36D}"/>
          </ac:spMkLst>
        </pc:spChg>
        <pc:spChg chg="add del mod">
          <ac:chgData name="Le Quoc,Khanh" userId="205c3e61-49cc-4285-8fbb-31cc6ba912e8" providerId="ADAL" clId="{C8ADFD7A-0D84-4257-85B8-BF50332E6188}" dt="2022-04-17T06:19:42.310" v="205" actId="478"/>
          <ac:spMkLst>
            <pc:docMk/>
            <pc:sldMk cId="0" sldId="256"/>
            <ac:spMk id="140" creationId="{A212538C-1106-4B28-9E7E-D0106B57F3F6}"/>
          </ac:spMkLst>
        </pc:spChg>
        <pc:spChg chg="del mod">
          <ac:chgData name="Le Quoc,Khanh" userId="205c3e61-49cc-4285-8fbb-31cc6ba912e8" providerId="ADAL" clId="{C8ADFD7A-0D84-4257-85B8-BF50332E6188}" dt="2022-04-17T06:18:52.368" v="193" actId="478"/>
          <ac:spMkLst>
            <pc:docMk/>
            <pc:sldMk cId="0" sldId="256"/>
            <ac:spMk id="141" creationId="{436DFE02-CF0C-45C2-9AEE-7C1915C77100}"/>
          </ac:spMkLst>
        </pc:spChg>
        <pc:spChg chg="del mod">
          <ac:chgData name="Le Quoc,Khanh" userId="205c3e61-49cc-4285-8fbb-31cc6ba912e8" providerId="ADAL" clId="{C8ADFD7A-0D84-4257-85B8-BF50332E6188}" dt="2022-04-17T06:18:33.243" v="189" actId="478"/>
          <ac:spMkLst>
            <pc:docMk/>
            <pc:sldMk cId="0" sldId="256"/>
            <ac:spMk id="142" creationId="{E2DE2CB9-D455-4A36-A476-E25DE7E9D74F}"/>
          </ac:spMkLst>
        </pc:spChg>
        <pc:spChg chg="del mod">
          <ac:chgData name="Le Quoc,Khanh" userId="205c3e61-49cc-4285-8fbb-31cc6ba912e8" providerId="ADAL" clId="{C8ADFD7A-0D84-4257-85B8-BF50332E6188}" dt="2022-04-17T06:18:49.296" v="192" actId="478"/>
          <ac:spMkLst>
            <pc:docMk/>
            <pc:sldMk cId="0" sldId="256"/>
            <ac:spMk id="143" creationId="{068E2738-1DCF-4DC8-93AC-3BA25658E9F7}"/>
          </ac:spMkLst>
        </pc:spChg>
        <pc:spChg chg="del mod">
          <ac:chgData name="Le Quoc,Khanh" userId="205c3e61-49cc-4285-8fbb-31cc6ba912e8" providerId="ADAL" clId="{C8ADFD7A-0D84-4257-85B8-BF50332E6188}" dt="2022-04-17T06:18:31.315" v="188" actId="478"/>
          <ac:spMkLst>
            <pc:docMk/>
            <pc:sldMk cId="0" sldId="256"/>
            <ac:spMk id="144" creationId="{4B7F4AD5-82D2-45CA-8D56-39417A2E171D}"/>
          </ac:spMkLst>
        </pc:spChg>
        <pc:spChg chg="add del mod">
          <ac:chgData name="Le Quoc,Khanh" userId="205c3e61-49cc-4285-8fbb-31cc6ba912e8" providerId="ADAL" clId="{C8ADFD7A-0D84-4257-85B8-BF50332E6188}" dt="2022-04-17T06:21:19.134" v="235" actId="478"/>
          <ac:spMkLst>
            <pc:docMk/>
            <pc:sldMk cId="0" sldId="256"/>
            <ac:spMk id="147" creationId="{B6334D50-1292-49A9-90AA-A7681AE39FF0}"/>
          </ac:spMkLst>
        </pc:spChg>
        <pc:spChg chg="add del mod">
          <ac:chgData name="Le Quoc,Khanh" userId="205c3e61-49cc-4285-8fbb-31cc6ba912e8" providerId="ADAL" clId="{C8ADFD7A-0D84-4257-85B8-BF50332E6188}" dt="2022-04-17T06:21:22.922" v="236" actId="478"/>
          <ac:spMkLst>
            <pc:docMk/>
            <pc:sldMk cId="0" sldId="256"/>
            <ac:spMk id="148" creationId="{35444055-1BE9-4ED0-B571-1199B59B8715}"/>
          </ac:spMkLst>
        </pc:spChg>
        <pc:spChg chg="add del mod">
          <ac:chgData name="Le Quoc,Khanh" userId="205c3e61-49cc-4285-8fbb-31cc6ba912e8" providerId="ADAL" clId="{C8ADFD7A-0D84-4257-85B8-BF50332E6188}" dt="2022-04-17T06:21:23.691" v="237" actId="478"/>
          <ac:spMkLst>
            <pc:docMk/>
            <pc:sldMk cId="0" sldId="256"/>
            <ac:spMk id="149" creationId="{F9D80CAA-20BC-494C-AEDE-B014160B3D69}"/>
          </ac:spMkLst>
        </pc:spChg>
        <pc:spChg chg="add del mod">
          <ac:chgData name="Le Quoc,Khanh" userId="205c3e61-49cc-4285-8fbb-31cc6ba912e8" providerId="ADAL" clId="{C8ADFD7A-0D84-4257-85B8-BF50332E6188}" dt="2022-04-17T06:21:24.375" v="238" actId="478"/>
          <ac:spMkLst>
            <pc:docMk/>
            <pc:sldMk cId="0" sldId="256"/>
            <ac:spMk id="150" creationId="{78B12C52-E983-4D63-BF04-35DD0391B366}"/>
          </ac:spMkLst>
        </pc:spChg>
        <pc:spChg chg="add del mod">
          <ac:chgData name="Le Quoc,Khanh" userId="205c3e61-49cc-4285-8fbb-31cc6ba912e8" providerId="ADAL" clId="{C8ADFD7A-0D84-4257-85B8-BF50332E6188}" dt="2022-04-17T06:22:24.669" v="253" actId="478"/>
          <ac:spMkLst>
            <pc:docMk/>
            <pc:sldMk cId="0" sldId="256"/>
            <ac:spMk id="151" creationId="{A6F7E744-0A64-4F8F-8292-FD1DAA871155}"/>
          </ac:spMkLst>
        </pc:spChg>
        <pc:spChg chg="add del mod">
          <ac:chgData name="Le Quoc,Khanh" userId="205c3e61-49cc-4285-8fbb-31cc6ba912e8" providerId="ADAL" clId="{C8ADFD7A-0D84-4257-85B8-BF50332E6188}" dt="2022-04-17T06:22:17.233" v="250" actId="478"/>
          <ac:spMkLst>
            <pc:docMk/>
            <pc:sldMk cId="0" sldId="256"/>
            <ac:spMk id="152" creationId="{D2FD38CF-66FE-4945-A005-8307EF87E621}"/>
          </ac:spMkLst>
        </pc:spChg>
        <pc:spChg chg="mod">
          <ac:chgData name="Le Quoc,Khanh" userId="205c3e61-49cc-4285-8fbb-31cc6ba912e8" providerId="ADAL" clId="{C8ADFD7A-0D84-4257-85B8-BF50332E6188}" dt="2022-04-17T15:06:36.293" v="1622" actId="1076"/>
          <ac:spMkLst>
            <pc:docMk/>
            <pc:sldMk cId="0" sldId="256"/>
            <ac:spMk id="12416" creationId="{00000000-0000-0000-0000-000000000000}"/>
          </ac:spMkLst>
        </pc:spChg>
        <pc:spChg chg="del mod">
          <ac:chgData name="Le Quoc,Khanh" userId="205c3e61-49cc-4285-8fbb-31cc6ba912e8" providerId="ADAL" clId="{C8ADFD7A-0D84-4257-85B8-BF50332E6188}" dt="2022-04-17T05:47:50.064" v="33" actId="478"/>
          <ac:spMkLst>
            <pc:docMk/>
            <pc:sldMk cId="0" sldId="256"/>
            <ac:spMk id="12417" creationId="{00000000-0000-0000-0000-000000000000}"/>
          </ac:spMkLst>
        </pc:spChg>
        <pc:spChg chg="mod modVis">
          <ac:chgData name="Le Quoc,Khanh" userId="205c3e61-49cc-4285-8fbb-31cc6ba912e8" providerId="ADAL" clId="{C8ADFD7A-0D84-4257-85B8-BF50332E6188}" dt="2022-04-17T15:09:33.337" v="1651" actId="14429"/>
          <ac:spMkLst>
            <pc:docMk/>
            <pc:sldMk cId="0" sldId="256"/>
            <ac:spMk id="12431" creationId="{00000000-0000-0000-0000-000000000000}"/>
          </ac:spMkLst>
        </pc:spChg>
        <pc:spChg chg="add del">
          <ac:chgData name="Le Quoc,Khanh" userId="205c3e61-49cc-4285-8fbb-31cc6ba912e8" providerId="ADAL" clId="{C8ADFD7A-0D84-4257-85B8-BF50332E6188}" dt="2022-04-17T05:43:56.911" v="11" actId="478"/>
          <ac:spMkLst>
            <pc:docMk/>
            <pc:sldMk cId="0" sldId="256"/>
            <ac:spMk id="12484" creationId="{00000000-0000-0000-0000-000000000000}"/>
          </ac:spMkLst>
        </pc:spChg>
        <pc:grpChg chg="add mod">
          <ac:chgData name="Le Quoc,Khanh" userId="205c3e61-49cc-4285-8fbb-31cc6ba912e8" providerId="ADAL" clId="{C8ADFD7A-0D84-4257-85B8-BF50332E6188}" dt="2022-04-17T15:06:27.253" v="1620" actId="1076"/>
          <ac:grpSpMkLst>
            <pc:docMk/>
            <pc:sldMk cId="0" sldId="256"/>
            <ac:grpSpMk id="2" creationId="{EA00C79A-EC41-4A43-A64A-C16867487A6B}"/>
          </ac:grpSpMkLst>
        </pc:grpChg>
        <pc:grpChg chg="add mod ord modVis">
          <ac:chgData name="Le Quoc,Khanh" userId="205c3e61-49cc-4285-8fbb-31cc6ba912e8" providerId="ADAL" clId="{C8ADFD7A-0D84-4257-85B8-BF50332E6188}" dt="2022-04-17T15:10:06.181" v="1657" actId="171"/>
          <ac:grpSpMkLst>
            <pc:docMk/>
            <pc:sldMk cId="0" sldId="256"/>
            <ac:grpSpMk id="4" creationId="{38E21DC0-4BF9-4CFD-916A-BE1CA4FFF886}"/>
          </ac:grpSpMkLst>
        </pc:grpChg>
        <pc:grpChg chg="add mod">
          <ac:chgData name="Le Quoc,Khanh" userId="205c3e61-49cc-4285-8fbb-31cc6ba912e8" providerId="ADAL" clId="{C8ADFD7A-0D84-4257-85B8-BF50332E6188}" dt="2022-04-17T15:06:38.779" v="1623" actId="1076"/>
          <ac:grpSpMkLst>
            <pc:docMk/>
            <pc:sldMk cId="0" sldId="256"/>
            <ac:grpSpMk id="6" creationId="{7A70270A-32FA-4819-82B8-3CA4541AC103}"/>
          </ac:grpSpMkLst>
        </pc:grpChg>
        <pc:grpChg chg="add del mod">
          <ac:chgData name="Le Quoc,Khanh" userId="205c3e61-49cc-4285-8fbb-31cc6ba912e8" providerId="ADAL" clId="{C8ADFD7A-0D84-4257-85B8-BF50332E6188}" dt="2022-04-17T15:06:38.779" v="1623" actId="1076"/>
          <ac:grpSpMkLst>
            <pc:docMk/>
            <pc:sldMk cId="0" sldId="256"/>
            <ac:grpSpMk id="111" creationId="{4775C974-6252-4B78-ADB2-6CC71D91384B}"/>
          </ac:grpSpMkLst>
        </pc:grpChg>
        <pc:grpChg chg="mod">
          <ac:chgData name="Le Quoc,Khanh" userId="205c3e61-49cc-4285-8fbb-31cc6ba912e8" providerId="ADAL" clId="{C8ADFD7A-0D84-4257-85B8-BF50332E6188}" dt="2022-04-17T15:06:38.779" v="1623" actId="1076"/>
          <ac:grpSpMkLst>
            <pc:docMk/>
            <pc:sldMk cId="0" sldId="256"/>
            <ac:grpSpMk id="131" creationId="{04F238B1-B6C1-42A7-8454-BF95A37B7149}"/>
          </ac:grpSpMkLst>
        </pc:grpChg>
        <pc:grpChg chg="mod">
          <ac:chgData name="Le Quoc,Khanh" userId="205c3e61-49cc-4285-8fbb-31cc6ba912e8" providerId="ADAL" clId="{C8ADFD7A-0D84-4257-85B8-BF50332E6188}" dt="2022-04-17T15:09:38.883" v="1652" actId="1076"/>
          <ac:grpSpMkLst>
            <pc:docMk/>
            <pc:sldMk cId="0" sldId="256"/>
            <ac:grpSpMk id="12392" creationId="{00000000-0000-0000-0000-000000000000}"/>
          </ac:grpSpMkLst>
        </pc:grpChg>
        <pc:grpChg chg="mod">
          <ac:chgData name="Le Quoc,Khanh" userId="205c3e61-49cc-4285-8fbb-31cc6ba912e8" providerId="ADAL" clId="{C8ADFD7A-0D84-4257-85B8-BF50332E6188}" dt="2022-04-17T15:00:12.668" v="1595" actId="164"/>
          <ac:grpSpMkLst>
            <pc:docMk/>
            <pc:sldMk cId="0" sldId="256"/>
            <ac:grpSpMk id="12400" creationId="{00000000-0000-0000-0000-000000000000}"/>
          </ac:grpSpMkLst>
        </pc:grpChg>
        <pc:grpChg chg="mod">
          <ac:chgData name="Le Quoc,Khanh" userId="205c3e61-49cc-4285-8fbb-31cc6ba912e8" providerId="ADAL" clId="{C8ADFD7A-0D84-4257-85B8-BF50332E6188}" dt="2022-04-17T05:48:27.098" v="39" actId="164"/>
          <ac:grpSpMkLst>
            <pc:docMk/>
            <pc:sldMk cId="0" sldId="256"/>
            <ac:grpSpMk id="12418" creationId="{00000000-0000-0000-0000-000000000000}"/>
          </ac:grpSpMkLst>
        </pc:grpChg>
        <pc:grpChg chg="del">
          <ac:chgData name="Le Quoc,Khanh" userId="205c3e61-49cc-4285-8fbb-31cc6ba912e8" providerId="ADAL" clId="{C8ADFD7A-0D84-4257-85B8-BF50332E6188}" dt="2022-04-17T05:42:58.144" v="4" actId="478"/>
          <ac:grpSpMkLst>
            <pc:docMk/>
            <pc:sldMk cId="0" sldId="256"/>
            <ac:grpSpMk id="12486" creationId="{00000000-0000-0000-0000-000000000000}"/>
          </ac:grpSpMkLst>
        </pc:grpChg>
        <pc:picChg chg="add mod modCrop">
          <ac:chgData name="Le Quoc,Khanh" userId="205c3e61-49cc-4285-8fbb-31cc6ba912e8" providerId="ADAL" clId="{C8ADFD7A-0D84-4257-85B8-BF50332E6188}" dt="2022-04-17T05:48:27.098" v="39" actId="164"/>
          <ac:picMkLst>
            <pc:docMk/>
            <pc:sldMk cId="0" sldId="256"/>
            <ac:picMk id="3" creationId="{AACF4B15-1887-454C-BBD5-0D20B2A41F4C}"/>
          </ac:picMkLst>
        </pc:picChg>
        <pc:picChg chg="add del mod modCrop">
          <ac:chgData name="Le Quoc,Khanh" userId="205c3e61-49cc-4285-8fbb-31cc6ba912e8" providerId="ADAL" clId="{C8ADFD7A-0D84-4257-85B8-BF50332E6188}" dt="2022-04-17T06:29:23.236" v="339" actId="478"/>
          <ac:picMkLst>
            <pc:docMk/>
            <pc:sldMk cId="0" sldId="256"/>
            <ac:picMk id="8" creationId="{0A707BBA-28EA-4F00-9627-B19B1110B22B}"/>
          </ac:picMkLst>
        </pc:picChg>
        <pc:picChg chg="add del mod">
          <ac:chgData name="Le Quoc,Khanh" userId="205c3e61-49cc-4285-8fbb-31cc6ba912e8" providerId="ADAL" clId="{C8ADFD7A-0D84-4257-85B8-BF50332E6188}" dt="2022-04-17T06:29:56.149" v="341" actId="478"/>
          <ac:picMkLst>
            <pc:docMk/>
            <pc:sldMk cId="0" sldId="256"/>
            <ac:picMk id="10" creationId="{9C48705D-F0BB-422B-AD7C-D26086457DEB}"/>
          </ac:picMkLst>
        </pc:picChg>
        <pc:picChg chg="add del mod modCrop">
          <ac:chgData name="Le Quoc,Khanh" userId="205c3e61-49cc-4285-8fbb-31cc6ba912e8" providerId="ADAL" clId="{C8ADFD7A-0D84-4257-85B8-BF50332E6188}" dt="2022-04-17T06:33:39.526" v="379" actId="478"/>
          <ac:picMkLst>
            <pc:docMk/>
            <pc:sldMk cId="0" sldId="256"/>
            <ac:picMk id="12" creationId="{0378D09D-20D8-4A4B-B8EE-75838E671038}"/>
          </ac:picMkLst>
        </pc:picChg>
        <pc:picChg chg="add mod">
          <ac:chgData name="Le Quoc,Khanh" userId="205c3e61-49cc-4285-8fbb-31cc6ba912e8" providerId="ADAL" clId="{C8ADFD7A-0D84-4257-85B8-BF50332E6188}" dt="2022-04-17T15:00:12.668" v="1595" actId="164"/>
          <ac:picMkLst>
            <pc:docMk/>
            <pc:sldMk cId="0" sldId="256"/>
            <ac:picMk id="110" creationId="{F82F65B6-D773-44B2-823C-3823E274C40E}"/>
          </ac:picMkLst>
        </pc:picChg>
        <pc:picChg chg="add mod modVis">
          <ac:chgData name="Le Quoc,Khanh" userId="205c3e61-49cc-4285-8fbb-31cc6ba912e8" providerId="ADAL" clId="{C8ADFD7A-0D84-4257-85B8-BF50332E6188}" dt="2022-04-17T15:09:19.600" v="1644" actId="14430"/>
          <ac:picMkLst>
            <pc:docMk/>
            <pc:sldMk cId="0" sldId="256"/>
            <ac:picMk id="1026" creationId="{411BD9D5-2098-45C9-B5E7-337C28871237}"/>
          </ac:picMkLst>
        </pc:picChg>
      </pc:sldChg>
      <pc:sldChg chg="del">
        <pc:chgData name="Le Quoc,Khanh" userId="205c3e61-49cc-4285-8fbb-31cc6ba912e8" providerId="ADAL" clId="{C8ADFD7A-0D84-4257-85B8-BF50332E6188}" dt="2022-04-17T05:52:34.506" v="106" actId="47"/>
        <pc:sldMkLst>
          <pc:docMk/>
          <pc:sldMk cId="0" sldId="257"/>
        </pc:sldMkLst>
      </pc:sldChg>
      <pc:sldChg chg="addSp delSp modSp mod modTransition">
        <pc:chgData name="Le Quoc,Khanh" userId="205c3e61-49cc-4285-8fbb-31cc6ba912e8" providerId="ADAL" clId="{C8ADFD7A-0D84-4257-85B8-BF50332E6188}" dt="2022-04-17T15:32:11.673" v="1674"/>
        <pc:sldMkLst>
          <pc:docMk/>
          <pc:sldMk cId="0" sldId="258"/>
        </pc:sldMkLst>
        <pc:spChg chg="add del mod">
          <ac:chgData name="Le Quoc,Khanh" userId="205c3e61-49cc-4285-8fbb-31cc6ba912e8" providerId="ADAL" clId="{C8ADFD7A-0D84-4257-85B8-BF50332E6188}" dt="2022-04-17T06:03:15.338" v="111" actId="478"/>
          <ac:spMkLst>
            <pc:docMk/>
            <pc:sldMk cId="0" sldId="258"/>
            <ac:spMk id="3" creationId="{045B5A01-408C-4A7D-8611-CB52F4AD1556}"/>
          </ac:spMkLst>
        </pc:spChg>
        <pc:spChg chg="add del mod">
          <ac:chgData name="Le Quoc,Khanh" userId="205c3e61-49cc-4285-8fbb-31cc6ba912e8" providerId="ADAL" clId="{C8ADFD7A-0D84-4257-85B8-BF50332E6188}" dt="2022-04-17T06:03:18.729" v="113" actId="478"/>
          <ac:spMkLst>
            <pc:docMk/>
            <pc:sldMk cId="0" sldId="258"/>
            <ac:spMk id="5" creationId="{8FF6FA23-FDCD-4E17-9BFC-4AF9535E2569}"/>
          </ac:spMkLst>
        </pc:spChg>
        <pc:spChg chg="add del mod">
          <ac:chgData name="Le Quoc,Khanh" userId="205c3e61-49cc-4285-8fbb-31cc6ba912e8" providerId="ADAL" clId="{C8ADFD7A-0D84-4257-85B8-BF50332E6188}" dt="2022-04-17T06:03:23.150" v="115" actId="478"/>
          <ac:spMkLst>
            <pc:docMk/>
            <pc:sldMk cId="0" sldId="258"/>
            <ac:spMk id="7" creationId="{8AC7D5B2-CEFC-42B3-B98E-1BA3BF66328A}"/>
          </ac:spMkLst>
        </pc:spChg>
        <pc:spChg chg="add del mod">
          <ac:chgData name="Le Quoc,Khanh" userId="205c3e61-49cc-4285-8fbb-31cc6ba912e8" providerId="ADAL" clId="{C8ADFD7A-0D84-4257-85B8-BF50332E6188}" dt="2022-04-17T06:03:28.316" v="117" actId="478"/>
          <ac:spMkLst>
            <pc:docMk/>
            <pc:sldMk cId="0" sldId="258"/>
            <ac:spMk id="9" creationId="{026F9B81-A72B-4F4B-A3F5-171F8E8F85BF}"/>
          </ac:spMkLst>
        </pc:spChg>
        <pc:spChg chg="add del">
          <ac:chgData name="Le Quoc,Khanh" userId="205c3e61-49cc-4285-8fbb-31cc6ba912e8" providerId="ADAL" clId="{C8ADFD7A-0D84-4257-85B8-BF50332E6188}" dt="2022-04-17T06:03:50.078" v="119" actId="11529"/>
          <ac:spMkLst>
            <pc:docMk/>
            <pc:sldMk cId="0" sldId="258"/>
            <ac:spMk id="10" creationId="{018AA0A2-9E6D-4985-A892-4039FDAF2186}"/>
          </ac:spMkLst>
        </pc:spChg>
        <pc:spChg chg="add del mod">
          <ac:chgData name="Le Quoc,Khanh" userId="205c3e61-49cc-4285-8fbb-31cc6ba912e8" providerId="ADAL" clId="{C8ADFD7A-0D84-4257-85B8-BF50332E6188}" dt="2022-04-17T06:42:26.911" v="407"/>
          <ac:spMkLst>
            <pc:docMk/>
            <pc:sldMk cId="0" sldId="258"/>
            <ac:spMk id="28" creationId="{7B1009FD-50AD-4E48-BB1C-66C7A5805465}"/>
          </ac:spMkLst>
        </pc:spChg>
        <pc:spChg chg="add del mod">
          <ac:chgData name="Le Quoc,Khanh" userId="205c3e61-49cc-4285-8fbb-31cc6ba912e8" providerId="ADAL" clId="{C8ADFD7A-0D84-4257-85B8-BF50332E6188}" dt="2022-04-17T06:42:26.621" v="406"/>
          <ac:spMkLst>
            <pc:docMk/>
            <pc:sldMk cId="0" sldId="258"/>
            <ac:spMk id="29" creationId="{C973AE26-2B29-4618-A4AA-657F98D9C696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31" creationId="{9AA8A25C-2454-4FB7-9E1E-F3C6C4F43DF4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32" creationId="{06B7F777-43AD-48DA-8F5C-F10FCFEECC76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33" creationId="{386B2DC6-C41C-4DBF-AF8D-B35180E65445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34" creationId="{40CE41E6-FEA1-458D-98B2-53ADE09E1640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35" creationId="{0D920B85-9628-4A95-8464-D415A063AA18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36" creationId="{DAB89873-DD5E-4BBB-8056-6CBD3AAC88A0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37" creationId="{169410E6-14EE-49FE-B72B-4FCAADDDC51D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38" creationId="{F955A4FC-0D49-4657-BD2C-5366B6181FD3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39" creationId="{F9233566-FE7D-437A-B44B-6B95DC7978A4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0" creationId="{D2B91B75-EDCF-4F28-847A-E3D64C700F40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1" creationId="{4A3FF83D-39DE-4220-B8E9-109E7E5B7FE9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2" creationId="{45E8148B-43B9-4117-898B-84686781098F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3" creationId="{89BEC7F7-20D6-43D0-A0F6-FEF758C81251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4" creationId="{DC3D7910-CB68-491D-BD51-27FC496FB074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5" creationId="{212204D4-8D52-4BFE-AA16-6BCE5D4D5C18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6" creationId="{9EA41A9C-1B18-478D-B71A-80A529327399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7" creationId="{3C628E1D-D5AE-464E-ADA3-D70EB6E052BE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8" creationId="{932DDEAA-152F-4281-8CCA-6F73F45C6A55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49" creationId="{E85D6E26-0A21-4BAF-9231-D43DA19D5442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50" creationId="{9EFFFC8C-ADF1-4E1B-BDB4-B191A4DD093F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51" creationId="{3FC3672E-6F3E-4381-8EB4-72060BB05E39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52" creationId="{42DFFA95-5EDA-43A4-A35B-61B444169EFA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53" creationId="{5B749C4F-AF2B-4509-9FE5-EDD7A6D9A83F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54" creationId="{D28D20CE-5E2A-4340-A938-D467D912CF4C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56" creationId="{B67C1402-9070-4390-B1FA-22FDD62CE53C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57" creationId="{0448670B-A2AC-48F0-8DEE-37BF0048FDB0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58" creationId="{1F3CB526-923D-4555-92A5-44BE9CF25C5A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59" creationId="{96915CB7-D5F2-446E-B9F9-91A785EF2ECD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60" creationId="{8CA80EAD-E01F-4622-9DC9-B3954D1DE773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61" creationId="{E078747F-9233-4221-B09D-0A797119D69C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62" creationId="{AA54BD56-B0DF-432D-9D4F-AD64C9DC56E1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63" creationId="{61272DD4-7840-4020-9DED-D2BEAE2A139D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65" creationId="{F6ED67AE-4684-4A9A-85A4-4D74F0798ACE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66" creationId="{46958A1B-9EB4-4238-9608-CF5905D38810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67" creationId="{34805BF7-166B-400B-8AB3-F584A9A7F196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68" creationId="{BCEE1A73-9B3C-440F-8115-D9E764B5A432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69" creationId="{8FBE425A-F9CB-4360-AC39-78509C204304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70" creationId="{C27B4B4D-7923-455D-AB42-E057451AEE85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71" creationId="{2B8222DC-01DF-4CB7-97BE-5CFED70D05D7}"/>
          </ac:spMkLst>
        </pc:spChg>
        <pc:spChg chg="mod">
          <ac:chgData name="Le Quoc,Khanh" userId="205c3e61-49cc-4285-8fbb-31cc6ba912e8" providerId="ADAL" clId="{C8ADFD7A-0D84-4257-85B8-BF50332E6188}" dt="2022-04-17T06:42:44.008" v="409"/>
          <ac:spMkLst>
            <pc:docMk/>
            <pc:sldMk cId="0" sldId="258"/>
            <ac:spMk id="72" creationId="{37544ABE-DD31-4C55-ACED-24AD483E0B0B}"/>
          </ac:spMkLst>
        </pc:spChg>
        <pc:spChg chg="add mod ord">
          <ac:chgData name="Le Quoc,Khanh" userId="205c3e61-49cc-4285-8fbb-31cc6ba912e8" providerId="ADAL" clId="{C8ADFD7A-0D84-4257-85B8-BF50332E6188}" dt="2022-04-17T06:44:34.483" v="452" actId="171"/>
          <ac:spMkLst>
            <pc:docMk/>
            <pc:sldMk cId="0" sldId="258"/>
            <ac:spMk id="73" creationId="{E82C663D-E72D-4F83-B4E8-F6A121859CCD}"/>
          </ac:spMkLst>
        </pc:spChg>
        <pc:spChg chg="add del mod">
          <ac:chgData name="Le Quoc,Khanh" userId="205c3e61-49cc-4285-8fbb-31cc6ba912e8" providerId="ADAL" clId="{C8ADFD7A-0D84-4257-85B8-BF50332E6188}" dt="2022-04-17T12:07:59.146" v="808" actId="21"/>
          <ac:spMkLst>
            <pc:docMk/>
            <pc:sldMk cId="0" sldId="258"/>
            <ac:spMk id="74" creationId="{FD425754-CA8B-46BB-BAB4-BE18B857A9D4}"/>
          </ac:spMkLst>
        </pc:spChg>
        <pc:spChg chg="add del mod">
          <ac:chgData name="Le Quoc,Khanh" userId="205c3e61-49cc-4285-8fbb-31cc6ba912e8" providerId="ADAL" clId="{C8ADFD7A-0D84-4257-85B8-BF50332E6188}" dt="2022-04-17T12:07:59.146" v="808" actId="21"/>
          <ac:spMkLst>
            <pc:docMk/>
            <pc:sldMk cId="0" sldId="258"/>
            <ac:spMk id="75" creationId="{99769F78-86EB-499E-AFBD-8279F334C8FC}"/>
          </ac:spMkLst>
        </pc:spChg>
        <pc:spChg chg="add del mod">
          <ac:chgData name="Le Quoc,Khanh" userId="205c3e61-49cc-4285-8fbb-31cc6ba912e8" providerId="ADAL" clId="{C8ADFD7A-0D84-4257-85B8-BF50332E6188}" dt="2022-04-17T12:08:45.259" v="819" actId="21"/>
          <ac:spMkLst>
            <pc:docMk/>
            <pc:sldMk cId="0" sldId="258"/>
            <ac:spMk id="76" creationId="{93C8DFD8-1E23-4EB6-9FF2-E11FEA4639B3}"/>
          </ac:spMkLst>
        </pc:spChg>
        <pc:spChg chg="add mod">
          <ac:chgData name="Le Quoc,Khanh" userId="205c3e61-49cc-4285-8fbb-31cc6ba912e8" providerId="ADAL" clId="{C8ADFD7A-0D84-4257-85B8-BF50332E6188}" dt="2022-04-17T13:27:20.913" v="1219"/>
          <ac:spMkLst>
            <pc:docMk/>
            <pc:sldMk cId="0" sldId="258"/>
            <ac:spMk id="77" creationId="{82A88592-D59E-4D10-8C98-69EA0A402AB9}"/>
          </ac:spMkLst>
        </pc:spChg>
        <pc:spChg chg="add mod">
          <ac:chgData name="Le Quoc,Khanh" userId="205c3e61-49cc-4285-8fbb-31cc6ba912e8" providerId="ADAL" clId="{C8ADFD7A-0D84-4257-85B8-BF50332E6188}" dt="2022-04-17T13:27:20.913" v="1219"/>
          <ac:spMkLst>
            <pc:docMk/>
            <pc:sldMk cId="0" sldId="258"/>
            <ac:spMk id="78" creationId="{D779C9B0-2127-4CCE-A362-1F29EBCBC81B}"/>
          </ac:spMkLst>
        </pc:spChg>
        <pc:spChg chg="add del mod">
          <ac:chgData name="Le Quoc,Khanh" userId="205c3e61-49cc-4285-8fbb-31cc6ba912e8" providerId="ADAL" clId="{C8ADFD7A-0D84-4257-85B8-BF50332E6188}" dt="2022-04-17T13:28:07.654" v="1235" actId="21"/>
          <ac:spMkLst>
            <pc:docMk/>
            <pc:sldMk cId="0" sldId="258"/>
            <ac:spMk id="79" creationId="{56892C64-F27E-4430-B7ED-32706CFF2E2F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07" creationId="{00000000-0000-0000-0000-000000000000}"/>
          </ac:spMkLst>
        </pc:spChg>
        <pc:spChg chg="mod ord">
          <ac:chgData name="Le Quoc,Khanh" userId="205c3e61-49cc-4285-8fbb-31cc6ba912e8" providerId="ADAL" clId="{C8ADFD7A-0D84-4257-85B8-BF50332E6188}" dt="2022-04-17T06:43:24.587" v="431" actId="170"/>
          <ac:spMkLst>
            <pc:docMk/>
            <pc:sldMk cId="0" sldId="258"/>
            <ac:spMk id="1250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09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06:03:12.577" v="110" actId="478"/>
          <ac:spMkLst>
            <pc:docMk/>
            <pc:sldMk cId="0" sldId="258"/>
            <ac:spMk id="1251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11" creationId="{00000000-0000-0000-0000-000000000000}"/>
          </ac:spMkLst>
        </pc:spChg>
        <pc:spChg chg="mod ord">
          <ac:chgData name="Le Quoc,Khanh" userId="205c3e61-49cc-4285-8fbb-31cc6ba912e8" providerId="ADAL" clId="{C8ADFD7A-0D84-4257-85B8-BF50332E6188}" dt="2022-04-17T06:43:03.623" v="420" actId="170"/>
          <ac:spMkLst>
            <pc:docMk/>
            <pc:sldMk cId="0" sldId="258"/>
            <ac:spMk id="12512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06:03:17.114" v="112" actId="478"/>
          <ac:spMkLst>
            <pc:docMk/>
            <pc:sldMk cId="0" sldId="258"/>
            <ac:spMk id="1251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1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15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06:03:25.753" v="116" actId="478"/>
          <ac:spMkLst>
            <pc:docMk/>
            <pc:sldMk cId="0" sldId="258"/>
            <ac:spMk id="1251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1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4:31:28.796" v="1348"/>
          <ac:spMkLst>
            <pc:docMk/>
            <pc:sldMk cId="0" sldId="258"/>
            <ac:spMk id="12518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06:03:20.682" v="114" actId="478"/>
          <ac:spMkLst>
            <pc:docMk/>
            <pc:sldMk cId="0" sldId="258"/>
            <ac:spMk id="1251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2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2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2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15:15.765" v="171" actId="1076"/>
          <ac:spMkLst>
            <pc:docMk/>
            <pc:sldMk cId="0" sldId="258"/>
            <ac:spMk id="12523" creationId="{00000000-0000-0000-0000-000000000000}"/>
          </ac:spMkLst>
        </pc:spChg>
        <pc:grpChg chg="add mod ord">
          <ac:chgData name="Le Quoc,Khanh" userId="205c3e61-49cc-4285-8fbb-31cc6ba912e8" providerId="ADAL" clId="{C8ADFD7A-0D84-4257-85B8-BF50332E6188}" dt="2022-04-17T06:43:17.324" v="424" actId="688"/>
          <ac:grpSpMkLst>
            <pc:docMk/>
            <pc:sldMk cId="0" sldId="258"/>
            <ac:grpSpMk id="30" creationId="{CB35D16F-1738-49A1-87BF-7EAB755E5CBE}"/>
          </ac:grpSpMkLst>
        </pc:grpChg>
        <pc:grpChg chg="mod">
          <ac:chgData name="Le Quoc,Khanh" userId="205c3e61-49cc-4285-8fbb-31cc6ba912e8" providerId="ADAL" clId="{C8ADFD7A-0D84-4257-85B8-BF50332E6188}" dt="2022-04-17T06:42:44.008" v="409"/>
          <ac:grpSpMkLst>
            <pc:docMk/>
            <pc:sldMk cId="0" sldId="258"/>
            <ac:grpSpMk id="55" creationId="{063B3FD0-8306-44A3-B882-3B44CDEE75D4}"/>
          </ac:grpSpMkLst>
        </pc:grpChg>
        <pc:grpChg chg="mod">
          <ac:chgData name="Le Quoc,Khanh" userId="205c3e61-49cc-4285-8fbb-31cc6ba912e8" providerId="ADAL" clId="{C8ADFD7A-0D84-4257-85B8-BF50332E6188}" dt="2022-04-17T06:42:44.008" v="409"/>
          <ac:grpSpMkLst>
            <pc:docMk/>
            <pc:sldMk cId="0" sldId="258"/>
            <ac:grpSpMk id="64" creationId="{5F0C63EC-1400-4FEE-B742-5BF5059C98B3}"/>
          </ac:grpSpMkLst>
        </pc:grpChg>
      </pc:sldChg>
      <pc:sldChg chg="addSp delSp modSp del mod ord">
        <pc:chgData name="Le Quoc,Khanh" userId="205c3e61-49cc-4285-8fbb-31cc6ba912e8" providerId="ADAL" clId="{C8ADFD7A-0D84-4257-85B8-BF50332E6188}" dt="2022-04-17T14:52:37.668" v="1560" actId="47"/>
        <pc:sldMkLst>
          <pc:docMk/>
          <pc:sldMk cId="0" sldId="259"/>
        </pc:sldMkLst>
        <pc:spChg chg="add del mod">
          <ac:chgData name="Le Quoc,Khanh" userId="205c3e61-49cc-4285-8fbb-31cc6ba912e8" providerId="ADAL" clId="{C8ADFD7A-0D84-4257-85B8-BF50332E6188}" dt="2022-04-17T06:34:08.233" v="382" actId="478"/>
          <ac:spMkLst>
            <pc:docMk/>
            <pc:sldMk cId="0" sldId="259"/>
            <ac:spMk id="3" creationId="{E1AE7A42-9487-44D4-AD4D-B2880CFECE95}"/>
          </ac:spMkLst>
        </pc:spChg>
        <pc:spChg chg="add del mod">
          <ac:chgData name="Le Quoc,Khanh" userId="205c3e61-49cc-4285-8fbb-31cc6ba912e8" providerId="ADAL" clId="{C8ADFD7A-0D84-4257-85B8-BF50332E6188}" dt="2022-04-17T06:34:11.365" v="384" actId="478"/>
          <ac:spMkLst>
            <pc:docMk/>
            <pc:sldMk cId="0" sldId="259"/>
            <ac:spMk id="5" creationId="{9EB7DC74-BE29-42EB-92F2-8934B13E9044}"/>
          </ac:spMkLst>
        </pc:spChg>
        <pc:spChg chg="add del">
          <ac:chgData name="Le Quoc,Khanh" userId="205c3e61-49cc-4285-8fbb-31cc6ba912e8" providerId="ADAL" clId="{C8ADFD7A-0D84-4257-85B8-BF50332E6188}" dt="2022-04-17T06:35:26.923" v="386" actId="22"/>
          <ac:spMkLst>
            <pc:docMk/>
            <pc:sldMk cId="0" sldId="259"/>
            <ac:spMk id="43" creationId="{832571D7-B15F-449D-BEE6-2A4CB5A4F3A4}"/>
          </ac:spMkLst>
        </pc:spChg>
        <pc:spChg chg="add del mod">
          <ac:chgData name="Le Quoc,Khanh" userId="205c3e61-49cc-4285-8fbb-31cc6ba912e8" providerId="ADAL" clId="{C8ADFD7A-0D84-4257-85B8-BF50332E6188}" dt="2022-04-17T14:46:47.327" v="1534"/>
          <ac:spMkLst>
            <pc:docMk/>
            <pc:sldMk cId="0" sldId="259"/>
            <ac:spMk id="45" creationId="{CF2D0C51-7653-40AA-9771-69CC25EB499A}"/>
          </ac:spMkLst>
        </pc:spChg>
        <pc:spChg chg="del">
          <ac:chgData name="Le Quoc,Khanh" userId="205c3e61-49cc-4285-8fbb-31cc6ba912e8" providerId="ADAL" clId="{C8ADFD7A-0D84-4257-85B8-BF50332E6188}" dt="2022-04-17T06:34:05.635" v="381" actId="478"/>
          <ac:spMkLst>
            <pc:docMk/>
            <pc:sldMk cId="0" sldId="259"/>
            <ac:spMk id="12528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06:34:10.296" v="383" actId="478"/>
          <ac:spMkLst>
            <pc:docMk/>
            <pc:sldMk cId="0" sldId="259"/>
            <ac:spMk id="12529" creationId="{00000000-0000-0000-0000-000000000000}"/>
          </ac:spMkLst>
        </pc:spChg>
        <pc:grpChg chg="del">
          <ac:chgData name="Le Quoc,Khanh" userId="205c3e61-49cc-4285-8fbb-31cc6ba912e8" providerId="ADAL" clId="{C8ADFD7A-0D84-4257-85B8-BF50332E6188}" dt="2022-04-17T06:34:01.600" v="380" actId="478"/>
          <ac:grpSpMkLst>
            <pc:docMk/>
            <pc:sldMk cId="0" sldId="259"/>
            <ac:grpSpMk id="12530" creationId="{00000000-0000-0000-0000-000000000000}"/>
          </ac:grpSpMkLst>
        </pc:grpChg>
      </pc:sldChg>
      <pc:sldChg chg="addSp delSp modSp mod modTransition modAnim">
        <pc:chgData name="Le Quoc,Khanh" userId="205c3e61-49cc-4285-8fbb-31cc6ba912e8" providerId="ADAL" clId="{C8ADFD7A-0D84-4257-85B8-BF50332E6188}" dt="2022-04-17T19:34:17.313" v="2539"/>
        <pc:sldMkLst>
          <pc:docMk/>
          <pc:sldMk cId="0" sldId="260"/>
        </pc:sldMkLst>
        <pc:spChg chg="add mod">
          <ac:chgData name="Le Quoc,Khanh" userId="205c3e61-49cc-4285-8fbb-31cc6ba912e8" providerId="ADAL" clId="{C8ADFD7A-0D84-4257-85B8-BF50332E6188}" dt="2022-04-17T07:12:03.592" v="655" actId="1076"/>
          <ac:spMkLst>
            <pc:docMk/>
            <pc:sldMk cId="0" sldId="260"/>
            <ac:spMk id="53" creationId="{A6A7CBC0-AC5D-4CBF-94EA-25BD8E3EBB7C}"/>
          </ac:spMkLst>
        </pc:spChg>
        <pc:spChg chg="add del mod">
          <ac:chgData name="Le Quoc,Khanh" userId="205c3e61-49cc-4285-8fbb-31cc6ba912e8" providerId="ADAL" clId="{C8ADFD7A-0D84-4257-85B8-BF50332E6188}" dt="2022-04-17T07:15:25.652" v="690" actId="21"/>
          <ac:spMkLst>
            <pc:docMk/>
            <pc:sldMk cId="0" sldId="260"/>
            <ac:spMk id="62" creationId="{3F25E540-3F1D-4AA3-ABB8-A2E5E710A56F}"/>
          </ac:spMkLst>
        </pc:spChg>
        <pc:spChg chg="add del mod">
          <ac:chgData name="Le Quoc,Khanh" userId="205c3e61-49cc-4285-8fbb-31cc6ba912e8" providerId="ADAL" clId="{C8ADFD7A-0D84-4257-85B8-BF50332E6188}" dt="2022-04-17T07:15:25.652" v="690" actId="21"/>
          <ac:spMkLst>
            <pc:docMk/>
            <pc:sldMk cId="0" sldId="260"/>
            <ac:spMk id="63" creationId="{C1ACCDF4-2CFA-4E7C-A586-5713B7A96085}"/>
          </ac:spMkLst>
        </pc:spChg>
        <pc:spChg chg="del mod topLvl">
          <ac:chgData name="Le Quoc,Khanh" userId="205c3e61-49cc-4285-8fbb-31cc6ba912e8" providerId="ADAL" clId="{C8ADFD7A-0D84-4257-85B8-BF50332E6188}" dt="2022-04-17T06:45:05.406" v="454" actId="478"/>
          <ac:spMkLst>
            <pc:docMk/>
            <pc:sldMk cId="0" sldId="260"/>
            <ac:spMk id="1256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9:33:54.926" v="2531" actId="1076"/>
          <ac:spMkLst>
            <pc:docMk/>
            <pc:sldMk cId="0" sldId="260"/>
            <ac:spMk id="1256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5:14:44.435" v="1668" actId="14100"/>
          <ac:spMkLst>
            <pc:docMk/>
            <pc:sldMk cId="0" sldId="260"/>
            <ac:spMk id="1257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5:54.330" v="457" actId="1076"/>
          <ac:spMkLst>
            <pc:docMk/>
            <pc:sldMk cId="0" sldId="260"/>
            <ac:spMk id="1257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5:46.130" v="456" actId="1076"/>
          <ac:spMkLst>
            <pc:docMk/>
            <pc:sldMk cId="0" sldId="260"/>
            <ac:spMk id="1257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7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7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7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7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7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7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8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9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9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9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9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9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9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9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9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59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0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0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0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0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0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0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0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0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0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1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1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1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1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1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06:42:39.560" v="408" actId="165"/>
          <ac:spMkLst>
            <pc:docMk/>
            <pc:sldMk cId="0" sldId="260"/>
            <ac:spMk id="12615" creationId="{00000000-0000-0000-0000-000000000000}"/>
          </ac:spMkLst>
        </pc:spChg>
        <pc:grpChg chg="add del mod">
          <ac:chgData name="Le Quoc,Khanh" userId="205c3e61-49cc-4285-8fbb-31cc6ba912e8" providerId="ADAL" clId="{C8ADFD7A-0D84-4257-85B8-BF50332E6188}" dt="2022-04-17T06:42:39.560" v="408" actId="165"/>
          <ac:grpSpMkLst>
            <pc:docMk/>
            <pc:sldMk cId="0" sldId="260"/>
            <ac:grpSpMk id="2" creationId="{4A8192AA-31F5-43F8-8BE0-878A2B83D83F}"/>
          </ac:grpSpMkLst>
        </pc:grpChg>
        <pc:grpChg chg="del mod topLvl">
          <ac:chgData name="Le Quoc,Khanh" userId="205c3e61-49cc-4285-8fbb-31cc6ba912e8" providerId="ADAL" clId="{C8ADFD7A-0D84-4257-85B8-BF50332E6188}" dt="2022-04-17T06:45:04.196" v="453" actId="478"/>
          <ac:grpSpMkLst>
            <pc:docMk/>
            <pc:sldMk cId="0" sldId="260"/>
            <ac:grpSpMk id="12573" creationId="{00000000-0000-0000-0000-000000000000}"/>
          </ac:grpSpMkLst>
        </pc:grpChg>
        <pc:grpChg chg="mod">
          <ac:chgData name="Le Quoc,Khanh" userId="205c3e61-49cc-4285-8fbb-31cc6ba912e8" providerId="ADAL" clId="{C8ADFD7A-0D84-4257-85B8-BF50332E6188}" dt="2022-04-17T06:42:39.560" v="408" actId="165"/>
          <ac:grpSpMkLst>
            <pc:docMk/>
            <pc:sldMk cId="0" sldId="260"/>
            <ac:grpSpMk id="12598" creationId="{00000000-0000-0000-0000-000000000000}"/>
          </ac:grpSpMkLst>
        </pc:grpChg>
        <pc:grpChg chg="mod">
          <ac:chgData name="Le Quoc,Khanh" userId="205c3e61-49cc-4285-8fbb-31cc6ba912e8" providerId="ADAL" clId="{C8ADFD7A-0D84-4257-85B8-BF50332E6188}" dt="2022-04-17T06:42:39.560" v="408" actId="165"/>
          <ac:grpSpMkLst>
            <pc:docMk/>
            <pc:sldMk cId="0" sldId="260"/>
            <ac:grpSpMk id="12607" creationId="{00000000-0000-0000-0000-000000000000}"/>
          </ac:grpSpMkLst>
        </pc:grpChg>
        <pc:picChg chg="add del mod">
          <ac:chgData name="Le Quoc,Khanh" userId="205c3e61-49cc-4285-8fbb-31cc6ba912e8" providerId="ADAL" clId="{C8ADFD7A-0D84-4257-85B8-BF50332E6188}" dt="2022-04-17T06:55:24.101" v="521" actId="21"/>
          <ac:picMkLst>
            <pc:docMk/>
            <pc:sldMk cId="0" sldId="260"/>
            <ac:picMk id="4" creationId="{5499DA21-0BF2-4820-AC61-D3C2752BAB03}"/>
          </ac:picMkLst>
        </pc:picChg>
        <pc:picChg chg="add del mod">
          <ac:chgData name="Le Quoc,Khanh" userId="205c3e61-49cc-4285-8fbb-31cc6ba912e8" providerId="ADAL" clId="{C8ADFD7A-0D84-4257-85B8-BF50332E6188}" dt="2022-04-17T07:12:20.840" v="661" actId="478"/>
          <ac:picMkLst>
            <pc:docMk/>
            <pc:sldMk cId="0" sldId="260"/>
            <ac:picMk id="6" creationId="{6D8805EE-CC1E-4B07-9BEA-E99B73CCF64E}"/>
          </ac:picMkLst>
        </pc:picChg>
        <pc:picChg chg="add del mod">
          <ac:chgData name="Le Quoc,Khanh" userId="205c3e61-49cc-4285-8fbb-31cc6ba912e8" providerId="ADAL" clId="{C8ADFD7A-0D84-4257-85B8-BF50332E6188}" dt="2022-04-17T07:12:20.840" v="661" actId="478"/>
          <ac:picMkLst>
            <pc:docMk/>
            <pc:sldMk cId="0" sldId="260"/>
            <ac:picMk id="8" creationId="{53133021-FC1D-4D4B-94E3-0532A5E146E0}"/>
          </ac:picMkLst>
        </pc:picChg>
        <pc:picChg chg="add mod">
          <ac:chgData name="Le Quoc,Khanh" userId="205c3e61-49cc-4285-8fbb-31cc6ba912e8" providerId="ADAL" clId="{C8ADFD7A-0D84-4257-85B8-BF50332E6188}" dt="2022-04-17T07:12:50.499" v="671" actId="1076"/>
          <ac:picMkLst>
            <pc:docMk/>
            <pc:sldMk cId="0" sldId="260"/>
            <ac:picMk id="10" creationId="{197BE601-C22B-44E3-84E6-464EA3E752EF}"/>
          </ac:picMkLst>
        </pc:picChg>
        <pc:picChg chg="add mod">
          <ac:chgData name="Le Quoc,Khanh" userId="205c3e61-49cc-4285-8fbb-31cc6ba912e8" providerId="ADAL" clId="{C8ADFD7A-0D84-4257-85B8-BF50332E6188}" dt="2022-04-17T07:12:47.577" v="669" actId="1076"/>
          <ac:picMkLst>
            <pc:docMk/>
            <pc:sldMk cId="0" sldId="260"/>
            <ac:picMk id="2050" creationId="{A575E83B-0FBC-4D27-98B7-DCBA8EDA7456}"/>
          </ac:picMkLst>
        </pc:picChg>
        <pc:picChg chg="add mod">
          <ac:chgData name="Le Quoc,Khanh" userId="205c3e61-49cc-4285-8fbb-31cc6ba912e8" providerId="ADAL" clId="{C8ADFD7A-0D84-4257-85B8-BF50332E6188}" dt="2022-04-17T07:12:52.259" v="672" actId="1076"/>
          <ac:picMkLst>
            <pc:docMk/>
            <pc:sldMk cId="0" sldId="260"/>
            <ac:picMk id="2052" creationId="{665EB78B-F524-4EDD-A134-25C1BCFF22CC}"/>
          </ac:picMkLst>
        </pc:picChg>
        <pc:picChg chg="add mod">
          <ac:chgData name="Le Quoc,Khanh" userId="205c3e61-49cc-4285-8fbb-31cc6ba912e8" providerId="ADAL" clId="{C8ADFD7A-0D84-4257-85B8-BF50332E6188}" dt="2022-04-17T19:33:48.720" v="2530" actId="1076"/>
          <ac:picMkLst>
            <pc:docMk/>
            <pc:sldMk cId="0" sldId="260"/>
            <ac:picMk id="7170" creationId="{6992E304-F302-4A98-A2BD-D548F2E6A510}"/>
          </ac:picMkLst>
        </pc:picChg>
      </pc:sldChg>
      <pc:sldChg chg="addSp delSp modSp mod modTransition modAnim">
        <pc:chgData name="Le Quoc,Khanh" userId="205c3e61-49cc-4285-8fbb-31cc6ba912e8" providerId="ADAL" clId="{C8ADFD7A-0D84-4257-85B8-BF50332E6188}" dt="2022-04-17T19:43:51.617" v="2603" actId="207"/>
        <pc:sldMkLst>
          <pc:docMk/>
          <pc:sldMk cId="0" sldId="261"/>
        </pc:sldMkLst>
        <pc:spChg chg="add del mod">
          <ac:chgData name="Le Quoc,Khanh" userId="205c3e61-49cc-4285-8fbb-31cc6ba912e8" providerId="ADAL" clId="{C8ADFD7A-0D84-4257-85B8-BF50332E6188}" dt="2022-04-17T06:55:14.326" v="518" actId="478"/>
          <ac:spMkLst>
            <pc:docMk/>
            <pc:sldMk cId="0" sldId="261"/>
            <ac:spMk id="3" creationId="{806DF754-2152-42DB-8B0A-CBD1F8431791}"/>
          </ac:spMkLst>
        </pc:spChg>
        <pc:spChg chg="add del mod">
          <ac:chgData name="Le Quoc,Khanh" userId="205c3e61-49cc-4285-8fbb-31cc6ba912e8" providerId="ADAL" clId="{C8ADFD7A-0D84-4257-85B8-BF50332E6188}" dt="2022-04-17T06:55:17.919" v="520" actId="478"/>
          <ac:spMkLst>
            <pc:docMk/>
            <pc:sldMk cId="0" sldId="261"/>
            <ac:spMk id="5" creationId="{C9804291-12E7-4B00-8401-EFB5C228747A}"/>
          </ac:spMkLst>
        </pc:spChg>
        <pc:spChg chg="add mod">
          <ac:chgData name="Le Quoc,Khanh" userId="205c3e61-49cc-4285-8fbb-31cc6ba912e8" providerId="ADAL" clId="{C8ADFD7A-0D84-4257-85B8-BF50332E6188}" dt="2022-04-17T07:05:12.495" v="607" actId="108"/>
          <ac:spMkLst>
            <pc:docMk/>
            <pc:sldMk cId="0" sldId="261"/>
            <ac:spMk id="78" creationId="{CD8D0A1D-C627-429D-A7A6-3A36E6591895}"/>
          </ac:spMkLst>
        </pc:spChg>
        <pc:spChg chg="add del mod">
          <ac:chgData name="Le Quoc,Khanh" userId="205c3e61-49cc-4285-8fbb-31cc6ba912e8" providerId="ADAL" clId="{C8ADFD7A-0D84-4257-85B8-BF50332E6188}" dt="2022-04-17T07:02:59.642" v="600" actId="478"/>
          <ac:spMkLst>
            <pc:docMk/>
            <pc:sldMk cId="0" sldId="261"/>
            <ac:spMk id="81" creationId="{854F312F-71EF-479E-A728-BB6DF94EC3FC}"/>
          </ac:spMkLst>
        </pc:spChg>
        <pc:spChg chg="add mod">
          <ac:chgData name="Le Quoc,Khanh" userId="205c3e61-49cc-4285-8fbb-31cc6ba912e8" providerId="ADAL" clId="{C8ADFD7A-0D84-4257-85B8-BF50332E6188}" dt="2022-04-17T19:43:39.903" v="2602" actId="207"/>
          <ac:spMkLst>
            <pc:docMk/>
            <pc:sldMk cId="0" sldId="261"/>
            <ac:spMk id="83" creationId="{6247FDBF-FCF1-421C-A0F7-486091E21A0A}"/>
          </ac:spMkLst>
        </pc:spChg>
        <pc:spChg chg="add mod">
          <ac:chgData name="Le Quoc,Khanh" userId="205c3e61-49cc-4285-8fbb-31cc6ba912e8" providerId="ADAL" clId="{C8ADFD7A-0D84-4257-85B8-BF50332E6188}" dt="2022-04-17T19:43:51.617" v="2603" actId="207"/>
          <ac:spMkLst>
            <pc:docMk/>
            <pc:sldMk cId="0" sldId="261"/>
            <ac:spMk id="85" creationId="{51658804-0661-420D-8375-3C23EC8267CE}"/>
          </ac:spMkLst>
        </pc:spChg>
        <pc:spChg chg="add del mod">
          <ac:chgData name="Le Quoc,Khanh" userId="205c3e61-49cc-4285-8fbb-31cc6ba912e8" providerId="ADAL" clId="{C8ADFD7A-0D84-4257-85B8-BF50332E6188}" dt="2022-04-17T07:15:05.713" v="688"/>
          <ac:spMkLst>
            <pc:docMk/>
            <pc:sldMk cId="0" sldId="261"/>
            <ac:spMk id="86" creationId="{FED4BF43-32BC-4385-B6FF-EC74CC62C5E4}"/>
          </ac:spMkLst>
        </pc:spChg>
        <pc:spChg chg="add del mod">
          <ac:chgData name="Le Quoc,Khanh" userId="205c3e61-49cc-4285-8fbb-31cc6ba912e8" providerId="ADAL" clId="{C8ADFD7A-0D84-4257-85B8-BF50332E6188}" dt="2022-04-17T07:15:05.713" v="688"/>
          <ac:spMkLst>
            <pc:docMk/>
            <pc:sldMk cId="0" sldId="261"/>
            <ac:spMk id="87" creationId="{79CED0DC-3E28-4D85-91FD-72F4BB3DE061}"/>
          </ac:spMkLst>
        </pc:spChg>
        <pc:spChg chg="add mod">
          <ac:chgData name="Le Quoc,Khanh" userId="205c3e61-49cc-4285-8fbb-31cc6ba912e8" providerId="ADAL" clId="{C8ADFD7A-0D84-4257-85B8-BF50332E6188}" dt="2022-04-17T07:15:33.472" v="692" actId="1076"/>
          <ac:spMkLst>
            <pc:docMk/>
            <pc:sldMk cId="0" sldId="261"/>
            <ac:spMk id="88" creationId="{CAFE366F-D7E7-4E3B-BECF-D3971E2E6F9C}"/>
          </ac:spMkLst>
        </pc:spChg>
        <pc:spChg chg="add mod">
          <ac:chgData name="Le Quoc,Khanh" userId="205c3e61-49cc-4285-8fbb-31cc6ba912e8" providerId="ADAL" clId="{C8ADFD7A-0D84-4257-85B8-BF50332E6188}" dt="2022-04-17T07:15:33.472" v="692" actId="1076"/>
          <ac:spMkLst>
            <pc:docMk/>
            <pc:sldMk cId="0" sldId="261"/>
            <ac:spMk id="89" creationId="{4C2DC3C4-C67E-4353-9CBA-CA9FC4BF52B9}"/>
          </ac:spMkLst>
        </pc:spChg>
        <pc:spChg chg="add del mod">
          <ac:chgData name="Le Quoc,Khanh" userId="205c3e61-49cc-4285-8fbb-31cc6ba912e8" providerId="ADAL" clId="{C8ADFD7A-0D84-4257-85B8-BF50332E6188}" dt="2022-04-17T07:15:48.081" v="694" actId="21"/>
          <ac:spMkLst>
            <pc:docMk/>
            <pc:sldMk cId="0" sldId="261"/>
            <ac:spMk id="90" creationId="{6C7E619E-266C-4B6E-B0E1-FEB129086A6B}"/>
          </ac:spMkLst>
        </pc:spChg>
        <pc:spChg chg="add del mod">
          <ac:chgData name="Le Quoc,Khanh" userId="205c3e61-49cc-4285-8fbb-31cc6ba912e8" providerId="ADAL" clId="{C8ADFD7A-0D84-4257-85B8-BF50332E6188}" dt="2022-04-17T07:15:48.081" v="694" actId="21"/>
          <ac:spMkLst>
            <pc:docMk/>
            <pc:sldMk cId="0" sldId="261"/>
            <ac:spMk id="91" creationId="{E7BC3A27-937E-4997-BB5B-364F49FA13E8}"/>
          </ac:spMkLst>
        </pc:spChg>
        <pc:spChg chg="del">
          <ac:chgData name="Le Quoc,Khanh" userId="205c3e61-49cc-4285-8fbb-31cc6ba912e8" providerId="ADAL" clId="{C8ADFD7A-0D84-4257-85B8-BF50332E6188}" dt="2022-04-17T06:55:10.927" v="517" actId="478"/>
          <ac:spMkLst>
            <pc:docMk/>
            <pc:sldMk cId="0" sldId="261"/>
            <ac:spMk id="12620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06:55:16.842" v="519" actId="478"/>
          <ac:spMkLst>
            <pc:docMk/>
            <pc:sldMk cId="0" sldId="261"/>
            <ac:spMk id="12621" creationId="{00000000-0000-0000-0000-000000000000}"/>
          </ac:spMkLst>
        </pc:spChg>
        <pc:grpChg chg="add mod">
          <ac:chgData name="Le Quoc,Khanh" userId="205c3e61-49cc-4285-8fbb-31cc6ba912e8" providerId="ADAL" clId="{C8ADFD7A-0D84-4257-85B8-BF50332E6188}" dt="2022-04-17T15:57:54.802" v="1839" actId="164"/>
          <ac:grpSpMkLst>
            <pc:docMk/>
            <pc:sldMk cId="0" sldId="261"/>
            <ac:grpSpMk id="9" creationId="{E35A33EC-E1D2-485E-9375-0CC4CDA2E4D2}"/>
          </ac:grpSpMkLst>
        </pc:grpChg>
        <pc:grpChg chg="mod">
          <ac:chgData name="Le Quoc,Khanh" userId="205c3e61-49cc-4285-8fbb-31cc6ba912e8" providerId="ADAL" clId="{C8ADFD7A-0D84-4257-85B8-BF50332E6188}" dt="2022-04-17T06:54:24.715" v="512" actId="1076"/>
          <ac:grpSpMkLst>
            <pc:docMk/>
            <pc:sldMk cId="0" sldId="261"/>
            <ac:grpSpMk id="12622" creationId="{00000000-0000-0000-0000-000000000000}"/>
          </ac:grpSpMkLst>
        </pc:grpChg>
        <pc:grpChg chg="del">
          <ac:chgData name="Le Quoc,Khanh" userId="205c3e61-49cc-4285-8fbb-31cc6ba912e8" providerId="ADAL" clId="{C8ADFD7A-0D84-4257-85B8-BF50332E6188}" dt="2022-04-17T06:54:33.457" v="513" actId="21"/>
          <ac:grpSpMkLst>
            <pc:docMk/>
            <pc:sldMk cId="0" sldId="261"/>
            <ac:grpSpMk id="12628" creationId="{00000000-0000-0000-0000-000000000000}"/>
          </ac:grpSpMkLst>
        </pc:grpChg>
        <pc:picChg chg="add mod">
          <ac:chgData name="Le Quoc,Khanh" userId="205c3e61-49cc-4285-8fbb-31cc6ba912e8" providerId="ADAL" clId="{C8ADFD7A-0D84-4257-85B8-BF50332E6188}" dt="2022-04-17T07:02:33.495" v="596" actId="1076"/>
          <ac:picMkLst>
            <pc:docMk/>
            <pc:sldMk cId="0" sldId="261"/>
            <ac:picMk id="76" creationId="{B3B6C1AF-A768-438D-949D-C8DBBCD5E5B7}"/>
          </ac:picMkLst>
        </pc:picChg>
        <pc:picChg chg="add mod">
          <ac:chgData name="Le Quoc,Khanh" userId="205c3e61-49cc-4285-8fbb-31cc6ba912e8" providerId="ADAL" clId="{C8ADFD7A-0D84-4257-85B8-BF50332E6188}" dt="2022-04-17T07:10:04.020" v="647" actId="1076"/>
          <ac:picMkLst>
            <pc:docMk/>
            <pc:sldMk cId="0" sldId="261"/>
            <ac:picMk id="3074" creationId="{72DBBDC4-939A-4E67-A288-53B87D8FEA97}"/>
          </ac:picMkLst>
        </pc:picChg>
        <pc:cxnChg chg="add mod">
          <ac:chgData name="Le Quoc,Khanh" userId="205c3e61-49cc-4285-8fbb-31cc6ba912e8" providerId="ADAL" clId="{C8ADFD7A-0D84-4257-85B8-BF50332E6188}" dt="2022-04-17T16:06:54.630" v="1994" actId="1076"/>
          <ac:cxnSpMkLst>
            <pc:docMk/>
            <pc:sldMk cId="0" sldId="261"/>
            <ac:cxnSpMk id="3" creationId="{736D9970-E821-49A7-963A-BC04393B0619}"/>
          </ac:cxnSpMkLst>
        </pc:cxnChg>
        <pc:cxnChg chg="add mod">
          <ac:chgData name="Le Quoc,Khanh" userId="205c3e61-49cc-4285-8fbb-31cc6ba912e8" providerId="ADAL" clId="{C8ADFD7A-0D84-4257-85B8-BF50332E6188}" dt="2022-04-17T16:06:54.630" v="1994" actId="1076"/>
          <ac:cxnSpMkLst>
            <pc:docMk/>
            <pc:sldMk cId="0" sldId="261"/>
            <ac:cxnSpMk id="18" creationId="{8967267F-103E-4461-A1E9-225B7665D269}"/>
          </ac:cxnSpMkLst>
        </pc:cxnChg>
      </pc:sldChg>
      <pc:sldChg chg="addSp delSp modSp mod modTransition modAnim">
        <pc:chgData name="Le Quoc,Khanh" userId="205c3e61-49cc-4285-8fbb-31cc6ba912e8" providerId="ADAL" clId="{C8ADFD7A-0D84-4257-85B8-BF50332E6188}" dt="2022-04-17T19:44:04.503" v="2604" actId="207"/>
        <pc:sldMkLst>
          <pc:docMk/>
          <pc:sldMk cId="0" sldId="262"/>
        </pc:sldMkLst>
        <pc:spChg chg="add del mod">
          <ac:chgData name="Le Quoc,Khanh" userId="205c3e61-49cc-4285-8fbb-31cc6ba912e8" providerId="ADAL" clId="{C8ADFD7A-0D84-4257-85B8-BF50332E6188}" dt="2022-04-17T07:18:44.595" v="708" actId="478"/>
          <ac:spMkLst>
            <pc:docMk/>
            <pc:sldMk cId="0" sldId="262"/>
            <ac:spMk id="3" creationId="{F77737C7-F700-4BEA-A6DE-D9E50693D2C7}"/>
          </ac:spMkLst>
        </pc:spChg>
        <pc:spChg chg="add mod">
          <ac:chgData name="Le Quoc,Khanh" userId="205c3e61-49cc-4285-8fbb-31cc6ba912e8" providerId="ADAL" clId="{C8ADFD7A-0D84-4257-85B8-BF50332E6188}" dt="2022-04-17T16:06:01.399" v="1959" actId="13822"/>
          <ac:spMkLst>
            <pc:docMk/>
            <pc:sldMk cId="0" sldId="262"/>
            <ac:spMk id="5" creationId="{5A1D6FA7-B300-4F8A-961D-5B84304AEC3B}"/>
          </ac:spMkLst>
        </pc:spChg>
        <pc:spChg chg="add mod">
          <ac:chgData name="Le Quoc,Khanh" userId="205c3e61-49cc-4285-8fbb-31cc6ba912e8" providerId="ADAL" clId="{C8ADFD7A-0D84-4257-85B8-BF50332E6188}" dt="2022-04-17T19:44:04.503" v="2604" actId="207"/>
          <ac:spMkLst>
            <pc:docMk/>
            <pc:sldMk cId="0" sldId="262"/>
            <ac:spMk id="6" creationId="{2AEDE233-F7F1-463C-B3C1-1FCE5F662DE4}"/>
          </ac:spMkLst>
        </pc:spChg>
        <pc:spChg chg="add del mod">
          <ac:chgData name="Le Quoc,Khanh" userId="205c3e61-49cc-4285-8fbb-31cc6ba912e8" providerId="ADAL" clId="{C8ADFD7A-0D84-4257-85B8-BF50332E6188}" dt="2022-04-17T07:15:59.686" v="696" actId="478"/>
          <ac:spMkLst>
            <pc:docMk/>
            <pc:sldMk cId="0" sldId="262"/>
            <ac:spMk id="26" creationId="{F10E11A9-D386-4015-A183-08A342173465}"/>
          </ac:spMkLst>
        </pc:spChg>
        <pc:spChg chg="add del mod">
          <ac:chgData name="Le Quoc,Khanh" userId="205c3e61-49cc-4285-8fbb-31cc6ba912e8" providerId="ADAL" clId="{C8ADFD7A-0D84-4257-85B8-BF50332E6188}" dt="2022-04-17T07:15:59.686" v="696" actId="478"/>
          <ac:spMkLst>
            <pc:docMk/>
            <pc:sldMk cId="0" sldId="262"/>
            <ac:spMk id="27" creationId="{85CE4BA9-94C4-4F2B-9EBD-7129D0516D19}"/>
          </ac:spMkLst>
        </pc:spChg>
        <pc:spChg chg="add mod">
          <ac:chgData name="Le Quoc,Khanh" userId="205c3e61-49cc-4285-8fbb-31cc6ba912e8" providerId="ADAL" clId="{C8ADFD7A-0D84-4257-85B8-BF50332E6188}" dt="2022-04-17T07:19:13.261" v="713" actId="1076"/>
          <ac:spMkLst>
            <pc:docMk/>
            <pc:sldMk cId="0" sldId="262"/>
            <ac:spMk id="30" creationId="{AD9E9CAD-AFF8-4ED1-B38E-6A7230EA97CA}"/>
          </ac:spMkLst>
        </pc:spChg>
        <pc:spChg chg="add mod">
          <ac:chgData name="Le Quoc,Khanh" userId="205c3e61-49cc-4285-8fbb-31cc6ba912e8" providerId="ADAL" clId="{C8ADFD7A-0D84-4257-85B8-BF50332E6188}" dt="2022-04-17T07:19:13.261" v="713" actId="1076"/>
          <ac:spMkLst>
            <pc:docMk/>
            <pc:sldMk cId="0" sldId="262"/>
            <ac:spMk id="31" creationId="{41D129E6-3ADC-49E5-B4D6-EB4C8CEE9B66}"/>
          </ac:spMkLst>
        </pc:spChg>
        <pc:spChg chg="mod">
          <ac:chgData name="Le Quoc,Khanh" userId="205c3e61-49cc-4285-8fbb-31cc6ba912e8" providerId="ADAL" clId="{C8ADFD7A-0D84-4257-85B8-BF50332E6188}" dt="2022-04-17T11:55:30.475" v="737" actId="1076"/>
          <ac:spMkLst>
            <pc:docMk/>
            <pc:sldMk cId="0" sldId="262"/>
            <ac:spMk id="12716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07:18:42.820" v="707" actId="478"/>
          <ac:spMkLst>
            <pc:docMk/>
            <pc:sldMk cId="0" sldId="262"/>
            <ac:spMk id="12717" creationId="{00000000-0000-0000-0000-000000000000}"/>
          </ac:spMkLst>
        </pc:spChg>
        <pc:grpChg chg="del mod">
          <ac:chgData name="Le Quoc,Khanh" userId="205c3e61-49cc-4285-8fbb-31cc6ba912e8" providerId="ADAL" clId="{C8ADFD7A-0D84-4257-85B8-BF50332E6188}" dt="2022-04-17T07:18:50.798" v="709" actId="478"/>
          <ac:grpSpMkLst>
            <pc:docMk/>
            <pc:sldMk cId="0" sldId="262"/>
            <ac:grpSpMk id="12694" creationId="{00000000-0000-0000-0000-000000000000}"/>
          </ac:grpSpMkLst>
        </pc:grpChg>
        <pc:picChg chg="add mod">
          <ac:chgData name="Le Quoc,Khanh" userId="205c3e61-49cc-4285-8fbb-31cc6ba912e8" providerId="ADAL" clId="{C8ADFD7A-0D84-4257-85B8-BF50332E6188}" dt="2022-04-17T11:56:39.951" v="742" actId="27614"/>
          <ac:picMkLst>
            <pc:docMk/>
            <pc:sldMk cId="0" sldId="262"/>
            <ac:picMk id="4" creationId="{9C4C0507-CBDA-420D-857C-F6DDF2A06E3B}"/>
          </ac:picMkLst>
        </pc:picChg>
        <pc:picChg chg="add del mod">
          <ac:chgData name="Le Quoc,Khanh" userId="205c3e61-49cc-4285-8fbb-31cc6ba912e8" providerId="ADAL" clId="{C8ADFD7A-0D84-4257-85B8-BF50332E6188}" dt="2022-04-17T11:57:47.789" v="746" actId="21"/>
          <ac:picMkLst>
            <pc:docMk/>
            <pc:sldMk cId="0" sldId="262"/>
            <ac:picMk id="1026" creationId="{FC7DBFE2-B09C-4DE4-BD2E-A59B6E250DEF}"/>
          </ac:picMkLst>
        </pc:picChg>
        <pc:picChg chg="add del mod">
          <ac:chgData name="Le Quoc,Khanh" userId="205c3e61-49cc-4285-8fbb-31cc6ba912e8" providerId="ADAL" clId="{C8ADFD7A-0D84-4257-85B8-BF50332E6188}" dt="2022-04-17T12:03:24.174" v="752" actId="478"/>
          <ac:picMkLst>
            <pc:docMk/>
            <pc:sldMk cId="0" sldId="262"/>
            <ac:picMk id="1028" creationId="{50B9DB99-43A5-4011-A6EC-0BA6D9AC3FA1}"/>
          </ac:picMkLst>
        </pc:picChg>
        <pc:picChg chg="add mod">
          <ac:chgData name="Le Quoc,Khanh" userId="205c3e61-49cc-4285-8fbb-31cc6ba912e8" providerId="ADAL" clId="{C8ADFD7A-0D84-4257-85B8-BF50332E6188}" dt="2022-04-17T12:03:50.706" v="760" actId="14100"/>
          <ac:picMkLst>
            <pc:docMk/>
            <pc:sldMk cId="0" sldId="262"/>
            <ac:picMk id="1030" creationId="{43738C68-4CB7-471D-8C70-EA46CB5EAD3B}"/>
          </ac:picMkLst>
        </pc:picChg>
      </pc:sldChg>
      <pc:sldChg chg="addSp delSp modSp mod modTransition modAnim">
        <pc:chgData name="Le Quoc,Khanh" userId="205c3e61-49cc-4285-8fbb-31cc6ba912e8" providerId="ADAL" clId="{C8ADFD7A-0D84-4257-85B8-BF50332E6188}" dt="2022-04-17T19:44:16.833" v="2605" actId="207"/>
        <pc:sldMkLst>
          <pc:docMk/>
          <pc:sldMk cId="0" sldId="263"/>
        </pc:sldMkLst>
        <pc:spChg chg="add del mod">
          <ac:chgData name="Le Quoc,Khanh" userId="205c3e61-49cc-4285-8fbb-31cc6ba912e8" providerId="ADAL" clId="{C8ADFD7A-0D84-4257-85B8-BF50332E6188}" dt="2022-04-17T12:04:31.394" v="764" actId="478"/>
          <ac:spMkLst>
            <pc:docMk/>
            <pc:sldMk cId="0" sldId="263"/>
            <ac:spMk id="3" creationId="{50A7A390-0BB0-4989-9F34-5EC3F35906AA}"/>
          </ac:spMkLst>
        </pc:spChg>
        <pc:spChg chg="add del mod">
          <ac:chgData name="Le Quoc,Khanh" userId="205c3e61-49cc-4285-8fbb-31cc6ba912e8" providerId="ADAL" clId="{C8ADFD7A-0D84-4257-85B8-BF50332E6188}" dt="2022-04-17T12:04:35.327" v="766" actId="478"/>
          <ac:spMkLst>
            <pc:docMk/>
            <pc:sldMk cId="0" sldId="263"/>
            <ac:spMk id="5" creationId="{B8505ABE-46E0-42D3-BA48-D70AC4A38C41}"/>
          </ac:spMkLst>
        </pc:spChg>
        <pc:spChg chg="add mod">
          <ac:chgData name="Le Quoc,Khanh" userId="205c3e61-49cc-4285-8fbb-31cc6ba912e8" providerId="ADAL" clId="{C8ADFD7A-0D84-4257-85B8-BF50332E6188}" dt="2022-04-17T18:43:33.932" v="2116"/>
          <ac:spMkLst>
            <pc:docMk/>
            <pc:sldMk cId="0" sldId="263"/>
            <ac:spMk id="6" creationId="{EE264298-165F-4BCC-AD2D-FEBBC781454C}"/>
          </ac:spMkLst>
        </pc:spChg>
        <pc:spChg chg="add del mod">
          <ac:chgData name="Le Quoc,Khanh" userId="205c3e61-49cc-4285-8fbb-31cc6ba912e8" providerId="ADAL" clId="{C8ADFD7A-0D84-4257-85B8-BF50332E6188}" dt="2022-04-17T12:04:41.196" v="771" actId="478"/>
          <ac:spMkLst>
            <pc:docMk/>
            <pc:sldMk cId="0" sldId="263"/>
            <ac:spMk id="7" creationId="{47FD66CD-4A5B-495B-8B89-59BE4E0A5662}"/>
          </ac:spMkLst>
        </pc:spChg>
        <pc:spChg chg="add mod">
          <ac:chgData name="Le Quoc,Khanh" userId="205c3e61-49cc-4285-8fbb-31cc6ba912e8" providerId="ADAL" clId="{C8ADFD7A-0D84-4257-85B8-BF50332E6188}" dt="2022-04-17T18:43:33.932" v="2116"/>
          <ac:spMkLst>
            <pc:docMk/>
            <pc:sldMk cId="0" sldId="263"/>
            <ac:spMk id="7" creationId="{BEAE2B88-DCC7-4BDB-A8A3-5DE9B6A6B006}"/>
          </ac:spMkLst>
        </pc:spChg>
        <pc:spChg chg="add del mod">
          <ac:chgData name="Le Quoc,Khanh" userId="205c3e61-49cc-4285-8fbb-31cc6ba912e8" providerId="ADAL" clId="{C8ADFD7A-0D84-4257-85B8-BF50332E6188}" dt="2022-04-17T12:04:46.001" v="773" actId="478"/>
          <ac:spMkLst>
            <pc:docMk/>
            <pc:sldMk cId="0" sldId="263"/>
            <ac:spMk id="9" creationId="{58A38A03-3AAD-420A-8111-595B828F42F0}"/>
          </ac:spMkLst>
        </pc:spChg>
        <pc:spChg chg="add del mod">
          <ac:chgData name="Le Quoc,Khanh" userId="205c3e61-49cc-4285-8fbb-31cc6ba912e8" providerId="ADAL" clId="{C8ADFD7A-0D84-4257-85B8-BF50332E6188}" dt="2022-04-17T12:04:50.616" v="775" actId="478"/>
          <ac:spMkLst>
            <pc:docMk/>
            <pc:sldMk cId="0" sldId="263"/>
            <ac:spMk id="11" creationId="{29AB70B9-EDA3-48BA-BF45-4C5666B1E7D7}"/>
          </ac:spMkLst>
        </pc:spChg>
        <pc:spChg chg="add mod">
          <ac:chgData name="Le Quoc,Khanh" userId="205c3e61-49cc-4285-8fbb-31cc6ba912e8" providerId="ADAL" clId="{C8ADFD7A-0D84-4257-85B8-BF50332E6188}" dt="2022-04-17T12:07:00.705" v="806" actId="1076"/>
          <ac:spMkLst>
            <pc:docMk/>
            <pc:sldMk cId="0" sldId="263"/>
            <ac:spMk id="14" creationId="{B4B3469D-FB21-42AF-9A82-A708C3B8EF58}"/>
          </ac:spMkLst>
        </pc:spChg>
        <pc:spChg chg="add mod">
          <ac:chgData name="Le Quoc,Khanh" userId="205c3e61-49cc-4285-8fbb-31cc6ba912e8" providerId="ADAL" clId="{C8ADFD7A-0D84-4257-85B8-BF50332E6188}" dt="2022-04-17T19:44:16.833" v="2605" actId="207"/>
          <ac:spMkLst>
            <pc:docMk/>
            <pc:sldMk cId="0" sldId="263"/>
            <ac:spMk id="52" creationId="{52C27417-C302-443B-9959-309AE3B74753}"/>
          </ac:spMkLst>
        </pc:spChg>
        <pc:spChg chg="del">
          <ac:chgData name="Le Quoc,Khanh" userId="205c3e61-49cc-4285-8fbb-31cc6ba912e8" providerId="ADAL" clId="{C8ADFD7A-0D84-4257-85B8-BF50332E6188}" dt="2022-04-17T12:04:48.540" v="774" actId="478"/>
          <ac:spMkLst>
            <pc:docMk/>
            <pc:sldMk cId="0" sldId="263"/>
            <ac:spMk id="12722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2:04:29.861" v="763" actId="478"/>
          <ac:spMkLst>
            <pc:docMk/>
            <pc:sldMk cId="0" sldId="263"/>
            <ac:spMk id="12723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2:04:43.018" v="772" actId="478"/>
          <ac:spMkLst>
            <pc:docMk/>
            <pc:sldMk cId="0" sldId="263"/>
            <ac:spMk id="12724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2:04:32.893" v="765" actId="478"/>
          <ac:spMkLst>
            <pc:docMk/>
            <pc:sldMk cId="0" sldId="263"/>
            <ac:spMk id="12725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2:04:40.089" v="770" actId="478"/>
          <ac:spMkLst>
            <pc:docMk/>
            <pc:sldMk cId="0" sldId="263"/>
            <ac:spMk id="12726" creationId="{00000000-0000-0000-0000-000000000000}"/>
          </ac:spMkLst>
        </pc:spChg>
        <pc:grpChg chg="del">
          <ac:chgData name="Le Quoc,Khanh" userId="205c3e61-49cc-4285-8fbb-31cc6ba912e8" providerId="ADAL" clId="{C8ADFD7A-0D84-4257-85B8-BF50332E6188}" dt="2022-04-17T12:04:36.012" v="767" actId="478"/>
          <ac:grpSpMkLst>
            <pc:docMk/>
            <pc:sldMk cId="0" sldId="263"/>
            <ac:grpSpMk id="12727" creationId="{00000000-0000-0000-0000-000000000000}"/>
          </ac:grpSpMkLst>
        </pc:grpChg>
        <pc:grpChg chg="del">
          <ac:chgData name="Le Quoc,Khanh" userId="205c3e61-49cc-4285-8fbb-31cc6ba912e8" providerId="ADAL" clId="{C8ADFD7A-0D84-4257-85B8-BF50332E6188}" dt="2022-04-17T12:04:36.984" v="768" actId="478"/>
          <ac:grpSpMkLst>
            <pc:docMk/>
            <pc:sldMk cId="0" sldId="263"/>
            <ac:grpSpMk id="12740" creationId="{00000000-0000-0000-0000-000000000000}"/>
          </ac:grpSpMkLst>
        </pc:grpChg>
        <pc:picChg chg="add mod">
          <ac:chgData name="Le Quoc,Khanh" userId="205c3e61-49cc-4285-8fbb-31cc6ba912e8" providerId="ADAL" clId="{C8ADFD7A-0D84-4257-85B8-BF50332E6188}" dt="2022-04-17T12:07:00.705" v="806" actId="1076"/>
          <ac:picMkLst>
            <pc:docMk/>
            <pc:sldMk cId="0" sldId="263"/>
            <ac:picMk id="13" creationId="{947ACBC8-98EC-4F88-89E9-F0BFECBB5AD7}"/>
          </ac:picMkLst>
        </pc:picChg>
        <pc:picChg chg="add mod">
          <ac:chgData name="Le Quoc,Khanh" userId="205c3e61-49cc-4285-8fbb-31cc6ba912e8" providerId="ADAL" clId="{C8ADFD7A-0D84-4257-85B8-BF50332E6188}" dt="2022-04-17T12:07:00.705" v="806" actId="1076"/>
          <ac:picMkLst>
            <pc:docMk/>
            <pc:sldMk cId="0" sldId="263"/>
            <ac:picMk id="37" creationId="{D959CBED-7338-4A8E-8004-B9551C9FCCC9}"/>
          </ac:picMkLst>
        </pc:picChg>
      </pc:sldChg>
      <pc:sldChg chg="addSp delSp modSp del mod">
        <pc:chgData name="Le Quoc,Khanh" userId="205c3e61-49cc-4285-8fbb-31cc6ba912e8" providerId="ADAL" clId="{C8ADFD7A-0D84-4257-85B8-BF50332E6188}" dt="2022-04-17T13:50:55.772" v="1252" actId="47"/>
        <pc:sldMkLst>
          <pc:docMk/>
          <pc:sldMk cId="0" sldId="264"/>
        </pc:sldMkLst>
        <pc:spChg chg="add del mod">
          <ac:chgData name="Le Quoc,Khanh" userId="205c3e61-49cc-4285-8fbb-31cc6ba912e8" providerId="ADAL" clId="{C8ADFD7A-0D84-4257-85B8-BF50332E6188}" dt="2022-04-17T12:08:55.216" v="822" actId="478"/>
          <ac:spMkLst>
            <pc:docMk/>
            <pc:sldMk cId="0" sldId="264"/>
            <ac:spMk id="3" creationId="{393D37B2-AD34-47FE-B132-7D796A93F81E}"/>
          </ac:spMkLst>
        </pc:spChg>
        <pc:spChg chg="add del mod">
          <ac:chgData name="Le Quoc,Khanh" userId="205c3e61-49cc-4285-8fbb-31cc6ba912e8" providerId="ADAL" clId="{C8ADFD7A-0D84-4257-85B8-BF50332E6188}" dt="2022-04-17T12:10:37.476" v="833" actId="21"/>
          <ac:spMkLst>
            <pc:docMk/>
            <pc:sldMk cId="0" sldId="264"/>
            <ac:spMk id="49" creationId="{93F39F87-0A7E-4BA2-BBA6-48D901356136}"/>
          </ac:spMkLst>
        </pc:spChg>
        <pc:spChg chg="add del mod">
          <ac:chgData name="Le Quoc,Khanh" userId="205c3e61-49cc-4285-8fbb-31cc6ba912e8" providerId="ADAL" clId="{C8ADFD7A-0D84-4257-85B8-BF50332E6188}" dt="2022-04-17T12:10:37.476" v="833" actId="21"/>
          <ac:spMkLst>
            <pc:docMk/>
            <pc:sldMk cId="0" sldId="264"/>
            <ac:spMk id="50" creationId="{094E9A37-7585-43F0-BB62-376DB96E2AAF}"/>
          </ac:spMkLst>
        </pc:spChg>
        <pc:spChg chg="add del mod">
          <ac:chgData name="Le Quoc,Khanh" userId="205c3e61-49cc-4285-8fbb-31cc6ba912e8" providerId="ADAL" clId="{C8ADFD7A-0D84-4257-85B8-BF50332E6188}" dt="2022-04-17T12:10:32.455" v="831" actId="21"/>
          <ac:spMkLst>
            <pc:docMk/>
            <pc:sldMk cId="0" sldId="264"/>
            <ac:spMk id="51" creationId="{24294180-1E1A-4EC6-B45A-9BF849BD1707}"/>
          </ac:spMkLst>
        </pc:spChg>
        <pc:spChg chg="del">
          <ac:chgData name="Le Quoc,Khanh" userId="205c3e61-49cc-4285-8fbb-31cc6ba912e8" providerId="ADAL" clId="{C8ADFD7A-0D84-4257-85B8-BF50332E6188}" dt="2022-04-17T12:08:53.728" v="821" actId="478"/>
          <ac:spMkLst>
            <pc:docMk/>
            <pc:sldMk cId="0" sldId="264"/>
            <ac:spMk id="1276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19.675" v="841" actId="1076"/>
          <ac:spMkLst>
            <pc:docMk/>
            <pc:sldMk cId="0" sldId="264"/>
            <ac:spMk id="12765" creationId="{00000000-0000-0000-0000-000000000000}"/>
          </ac:spMkLst>
        </pc:spChg>
      </pc:sldChg>
      <pc:sldChg chg="del">
        <pc:chgData name="Le Quoc,Khanh" userId="205c3e61-49cc-4285-8fbb-31cc6ba912e8" providerId="ADAL" clId="{C8ADFD7A-0D84-4257-85B8-BF50332E6188}" dt="2022-04-17T13:50:59.376" v="1253" actId="47"/>
        <pc:sldMkLst>
          <pc:docMk/>
          <pc:sldMk cId="0" sldId="265"/>
        </pc:sldMkLst>
      </pc:sldChg>
      <pc:sldChg chg="addSp delSp modSp mod ord modTransition modAnim">
        <pc:chgData name="Le Quoc,Khanh" userId="205c3e61-49cc-4285-8fbb-31cc6ba912e8" providerId="ADAL" clId="{C8ADFD7A-0D84-4257-85B8-BF50332E6188}" dt="2022-04-17T19:39:53.798" v="2588" actId="404"/>
        <pc:sldMkLst>
          <pc:docMk/>
          <pc:sldMk cId="0" sldId="266"/>
        </pc:sldMkLst>
        <pc:spChg chg="add del mod">
          <ac:chgData name="Le Quoc,Khanh" userId="205c3e61-49cc-4285-8fbb-31cc6ba912e8" providerId="ADAL" clId="{C8ADFD7A-0D84-4257-85B8-BF50332E6188}" dt="2022-04-17T12:11:37.168" v="846" actId="478"/>
          <ac:spMkLst>
            <pc:docMk/>
            <pc:sldMk cId="0" sldId="266"/>
            <ac:spMk id="3" creationId="{BB077B42-B79C-4C1F-B6BB-C909B61603A9}"/>
          </ac:spMkLst>
        </pc:spChg>
        <pc:spChg chg="add del mod">
          <ac:chgData name="Le Quoc,Khanh" userId="205c3e61-49cc-4285-8fbb-31cc6ba912e8" providerId="ADAL" clId="{C8ADFD7A-0D84-4257-85B8-BF50332E6188}" dt="2022-04-17T12:11:40.112" v="848" actId="478"/>
          <ac:spMkLst>
            <pc:docMk/>
            <pc:sldMk cId="0" sldId="266"/>
            <ac:spMk id="5" creationId="{677A8621-D287-415F-9230-04B0D468F79A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97" creationId="{B2A96881-5E31-4C1B-8F39-CA33915DC695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99" creationId="{492F0F12-58DE-44EB-8E98-650F3DB99536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100" creationId="{3F74DDCA-9B88-4515-938F-FE1E737F43DE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101" creationId="{73041646-C861-4124-BE32-478EFBCAD33D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102" creationId="{B82AB2A7-6A68-4A48-863F-BAC35DD37DE4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103" creationId="{6968AA71-4DA3-41AD-AD72-5B608E1CF687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104" creationId="{3405BFB4-C08B-40F8-A5BD-4FA90F8652A7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105" creationId="{78A1CDC6-0B3A-4912-9B23-ACB30C0BC4F5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106" creationId="{80F49858-7241-4F11-8762-3BB1139DA3D3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107" creationId="{23B3A589-4E3C-410C-A6EE-89228947AA5C}"/>
          </ac:spMkLst>
        </pc:spChg>
        <pc:spChg chg="mod">
          <ac:chgData name="Le Quoc,Khanh" userId="205c3e61-49cc-4285-8fbb-31cc6ba912e8" providerId="ADAL" clId="{C8ADFD7A-0D84-4257-85B8-BF50332E6188}" dt="2022-04-17T12:13:31.204" v="909"/>
          <ac:spMkLst>
            <pc:docMk/>
            <pc:sldMk cId="0" sldId="266"/>
            <ac:spMk id="108" creationId="{048BB837-FBE1-435D-A74A-E62B1D6B439A}"/>
          </ac:spMkLst>
        </pc:spChg>
        <pc:spChg chg="add mod">
          <ac:chgData name="Le Quoc,Khanh" userId="205c3e61-49cc-4285-8fbb-31cc6ba912e8" providerId="ADAL" clId="{C8ADFD7A-0D84-4257-85B8-BF50332E6188}" dt="2022-04-17T12:34:41.333" v="1073"/>
          <ac:spMkLst>
            <pc:docMk/>
            <pc:sldMk cId="0" sldId="266"/>
            <ac:spMk id="109" creationId="{A4264127-3535-47B8-BA79-A7FA5F15BFDC}"/>
          </ac:spMkLst>
        </pc:spChg>
        <pc:spChg chg="add mod">
          <ac:chgData name="Le Quoc,Khanh" userId="205c3e61-49cc-4285-8fbb-31cc6ba912e8" providerId="ADAL" clId="{C8ADFD7A-0D84-4257-85B8-BF50332E6188}" dt="2022-04-17T12:34:41.333" v="1073"/>
          <ac:spMkLst>
            <pc:docMk/>
            <pc:sldMk cId="0" sldId="266"/>
            <ac:spMk id="110" creationId="{8D092CA2-DBA3-4AB6-B53F-861DC638CFC2}"/>
          </ac:spMkLst>
        </pc:spChg>
        <pc:spChg chg="add mod">
          <ac:chgData name="Le Quoc,Khanh" userId="205c3e61-49cc-4285-8fbb-31cc6ba912e8" providerId="ADAL" clId="{C8ADFD7A-0D84-4257-85B8-BF50332E6188}" dt="2022-04-17T12:34:48.478" v="1074"/>
          <ac:spMkLst>
            <pc:docMk/>
            <pc:sldMk cId="0" sldId="266"/>
            <ac:spMk id="111" creationId="{96BFE9D2-DA7C-4AAD-B8D9-9A89F3B13613}"/>
          </ac:spMkLst>
        </pc:spChg>
        <pc:spChg chg="add mod">
          <ac:chgData name="Le Quoc,Khanh" userId="205c3e61-49cc-4285-8fbb-31cc6ba912e8" providerId="ADAL" clId="{C8ADFD7A-0D84-4257-85B8-BF50332E6188}" dt="2022-04-17T19:39:14.283" v="2576" actId="20577"/>
          <ac:spMkLst>
            <pc:docMk/>
            <pc:sldMk cId="0" sldId="266"/>
            <ac:spMk id="113" creationId="{D2E7CB9C-5438-4C51-8FF4-1007F6578BAA}"/>
          </ac:spMkLst>
        </pc:spChg>
        <pc:spChg chg="add mod">
          <ac:chgData name="Le Quoc,Khanh" userId="205c3e61-49cc-4285-8fbb-31cc6ba912e8" providerId="ADAL" clId="{C8ADFD7A-0D84-4257-85B8-BF50332E6188}" dt="2022-04-17T19:39:53.798" v="2588" actId="404"/>
          <ac:spMkLst>
            <pc:docMk/>
            <pc:sldMk cId="0" sldId="266"/>
            <ac:spMk id="115" creationId="{9405804A-855D-455E-8828-4344828D2D19}"/>
          </ac:spMkLst>
        </pc:spChg>
        <pc:spChg chg="ord">
          <ac:chgData name="Le Quoc,Khanh" userId="205c3e61-49cc-4285-8fbb-31cc6ba912e8" providerId="ADAL" clId="{C8ADFD7A-0D84-4257-85B8-BF50332E6188}" dt="2022-04-17T12:12:51.023" v="908" actId="171"/>
          <ac:spMkLst>
            <pc:docMk/>
            <pc:sldMk cId="0" sldId="266"/>
            <ac:spMk id="1284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2:03.611" v="859" actId="14100"/>
          <ac:spMkLst>
            <pc:docMk/>
            <pc:sldMk cId="0" sldId="266"/>
            <ac:spMk id="12846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2:11:34.181" v="844" actId="478"/>
          <ac:spMkLst>
            <pc:docMk/>
            <pc:sldMk cId="0" sldId="266"/>
            <ac:spMk id="12848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2:11:38.711" v="847" actId="478"/>
          <ac:spMkLst>
            <pc:docMk/>
            <pc:sldMk cId="0" sldId="266"/>
            <ac:spMk id="1284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5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5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5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5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5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5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5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5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5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6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7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8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9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9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9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9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9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9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9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9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89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0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6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7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8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1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20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2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22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23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24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25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1:31.143" v="842" actId="404"/>
          <ac:spMkLst>
            <pc:docMk/>
            <pc:sldMk cId="0" sldId="266"/>
            <ac:spMk id="12926" creationId="{00000000-0000-0000-0000-000000000000}"/>
          </ac:spMkLst>
        </pc:spChg>
        <pc:grpChg chg="add del mod">
          <ac:chgData name="Le Quoc,Khanh" userId="205c3e61-49cc-4285-8fbb-31cc6ba912e8" providerId="ADAL" clId="{C8ADFD7A-0D84-4257-85B8-BF50332E6188}" dt="2022-04-17T12:34:23.510" v="1069" actId="478"/>
          <ac:grpSpMkLst>
            <pc:docMk/>
            <pc:sldMk cId="0" sldId="266"/>
            <ac:grpSpMk id="96" creationId="{6493472A-37E9-430E-A955-DD8D44902066}"/>
          </ac:grpSpMkLst>
        </pc:grpChg>
        <pc:grpChg chg="mod">
          <ac:chgData name="Le Quoc,Khanh" userId="205c3e61-49cc-4285-8fbb-31cc6ba912e8" providerId="ADAL" clId="{C8ADFD7A-0D84-4257-85B8-BF50332E6188}" dt="2022-04-17T12:13:31.204" v="909"/>
          <ac:grpSpMkLst>
            <pc:docMk/>
            <pc:sldMk cId="0" sldId="266"/>
            <ac:grpSpMk id="98" creationId="{2E582575-0BBC-4626-9BEC-8629E6384459}"/>
          </ac:grpSpMkLst>
        </pc:grpChg>
        <pc:grpChg chg="del mod">
          <ac:chgData name="Le Quoc,Khanh" userId="205c3e61-49cc-4285-8fbb-31cc6ba912e8" providerId="ADAL" clId="{C8ADFD7A-0D84-4257-85B8-BF50332E6188}" dt="2022-04-17T12:13:46.929" v="916" actId="478"/>
          <ac:grpSpMkLst>
            <pc:docMk/>
            <pc:sldMk cId="0" sldId="266"/>
            <ac:grpSpMk id="12840" creationId="{00000000-0000-0000-0000-000000000000}"/>
          </ac:grpSpMkLst>
        </pc:grpChg>
        <pc:grpChg chg="del">
          <ac:chgData name="Le Quoc,Khanh" userId="205c3e61-49cc-4285-8fbb-31cc6ba912e8" providerId="ADAL" clId="{C8ADFD7A-0D84-4257-85B8-BF50332E6188}" dt="2022-04-17T12:11:32.423" v="843" actId="478"/>
          <ac:grpSpMkLst>
            <pc:docMk/>
            <pc:sldMk cId="0" sldId="266"/>
            <ac:grpSpMk id="12850" creationId="{00000000-0000-0000-0000-000000000000}"/>
          </ac:grpSpMkLst>
        </pc:grpChg>
        <pc:grpChg chg="del">
          <ac:chgData name="Le Quoc,Khanh" userId="205c3e61-49cc-4285-8fbb-31cc6ba912e8" providerId="ADAL" clId="{C8ADFD7A-0D84-4257-85B8-BF50332E6188}" dt="2022-04-17T12:11:35.824" v="845" actId="478"/>
          <ac:grpSpMkLst>
            <pc:docMk/>
            <pc:sldMk cId="0" sldId="266"/>
            <ac:grpSpMk id="12927" creationId="{00000000-0000-0000-0000-000000000000}"/>
          </ac:grpSpMkLst>
        </pc:grpChg>
        <pc:picChg chg="add del mod">
          <ac:chgData name="Le Quoc,Khanh" userId="205c3e61-49cc-4285-8fbb-31cc6ba912e8" providerId="ADAL" clId="{C8ADFD7A-0D84-4257-85B8-BF50332E6188}" dt="2022-04-17T12:41:39.472" v="1096" actId="478"/>
          <ac:picMkLst>
            <pc:docMk/>
            <pc:sldMk cId="0" sldId="266"/>
            <ac:picMk id="4098" creationId="{1828E385-58D3-4A39-8BAA-6956B556C11F}"/>
          </ac:picMkLst>
        </pc:picChg>
        <pc:picChg chg="add del mod">
          <ac:chgData name="Le Quoc,Khanh" userId="205c3e61-49cc-4285-8fbb-31cc6ba912e8" providerId="ADAL" clId="{C8ADFD7A-0D84-4257-85B8-BF50332E6188}" dt="2022-04-17T12:41:39.472" v="1096" actId="478"/>
          <ac:picMkLst>
            <pc:docMk/>
            <pc:sldMk cId="0" sldId="266"/>
            <ac:picMk id="4100" creationId="{8926F489-BF7C-4726-88FB-223C490298A8}"/>
          </ac:picMkLst>
        </pc:picChg>
        <pc:picChg chg="add mod">
          <ac:chgData name="Le Quoc,Khanh" userId="205c3e61-49cc-4285-8fbb-31cc6ba912e8" providerId="ADAL" clId="{C8ADFD7A-0D84-4257-85B8-BF50332E6188}" dt="2022-04-17T12:44:10.777" v="1119" actId="1076"/>
          <ac:picMkLst>
            <pc:docMk/>
            <pc:sldMk cId="0" sldId="266"/>
            <ac:picMk id="4102" creationId="{AE0A1460-BCF3-41B7-B999-5CCD915B6F78}"/>
          </ac:picMkLst>
        </pc:picChg>
        <pc:picChg chg="add del mod">
          <ac:chgData name="Le Quoc,Khanh" userId="205c3e61-49cc-4285-8fbb-31cc6ba912e8" providerId="ADAL" clId="{C8ADFD7A-0D84-4257-85B8-BF50332E6188}" dt="2022-04-17T13:13:56.222" v="1121" actId="478"/>
          <ac:picMkLst>
            <pc:docMk/>
            <pc:sldMk cId="0" sldId="266"/>
            <ac:picMk id="4104" creationId="{A52DCDF8-7D21-4465-A63F-D25F78B76685}"/>
          </ac:picMkLst>
        </pc:picChg>
        <pc:picChg chg="add mod">
          <ac:chgData name="Le Quoc,Khanh" userId="205c3e61-49cc-4285-8fbb-31cc6ba912e8" providerId="ADAL" clId="{C8ADFD7A-0D84-4257-85B8-BF50332E6188}" dt="2022-04-17T13:14:05.403" v="1125" actId="1076"/>
          <ac:picMkLst>
            <pc:docMk/>
            <pc:sldMk cId="0" sldId="266"/>
            <ac:picMk id="4106" creationId="{7FA50E8E-D7C6-4CA5-86E2-5B3CD0AEB17E}"/>
          </ac:picMkLst>
        </pc:picChg>
      </pc:sldChg>
      <pc:sldChg chg="del">
        <pc:chgData name="Le Quoc,Khanh" userId="205c3e61-49cc-4285-8fbb-31cc6ba912e8" providerId="ADAL" clId="{C8ADFD7A-0D84-4257-85B8-BF50332E6188}" dt="2022-04-17T13:51:00.912" v="1254" actId="47"/>
        <pc:sldMkLst>
          <pc:docMk/>
          <pc:sldMk cId="0" sldId="267"/>
        </pc:sldMkLst>
      </pc:sldChg>
      <pc:sldChg chg="del">
        <pc:chgData name="Le Quoc,Khanh" userId="205c3e61-49cc-4285-8fbb-31cc6ba912e8" providerId="ADAL" clId="{C8ADFD7A-0D84-4257-85B8-BF50332E6188}" dt="2022-04-17T13:51:01.759" v="1255" actId="47"/>
        <pc:sldMkLst>
          <pc:docMk/>
          <pc:sldMk cId="0" sldId="268"/>
        </pc:sldMkLst>
      </pc:sldChg>
      <pc:sldChg chg="addSp delSp modSp mod ord modTransition modAnim">
        <pc:chgData name="Le Quoc,Khanh" userId="205c3e61-49cc-4285-8fbb-31cc6ba912e8" providerId="ADAL" clId="{C8ADFD7A-0D84-4257-85B8-BF50332E6188}" dt="2022-04-17T19:44:57.296" v="2612" actId="207"/>
        <pc:sldMkLst>
          <pc:docMk/>
          <pc:sldMk cId="0" sldId="269"/>
        </pc:sldMkLst>
        <pc:spChg chg="add del mod">
          <ac:chgData name="Le Quoc,Khanh" userId="205c3e61-49cc-4285-8fbb-31cc6ba912e8" providerId="ADAL" clId="{C8ADFD7A-0D84-4257-85B8-BF50332E6188}" dt="2022-04-17T12:21:02.599" v="967" actId="11529"/>
          <ac:spMkLst>
            <pc:docMk/>
            <pc:sldMk cId="0" sldId="269"/>
            <ac:spMk id="2" creationId="{5FFC030F-6135-4BB3-9795-95C952AA8FBA}"/>
          </ac:spMkLst>
        </pc:spChg>
        <pc:spChg chg="add mod">
          <ac:chgData name="Le Quoc,Khanh" userId="205c3e61-49cc-4285-8fbb-31cc6ba912e8" providerId="ADAL" clId="{C8ADFD7A-0D84-4257-85B8-BF50332E6188}" dt="2022-04-17T12:11:02.471" v="840" actId="14100"/>
          <ac:spMkLst>
            <pc:docMk/>
            <pc:sldMk cId="0" sldId="269"/>
            <ac:spMk id="3" creationId="{2EA90B96-8913-4F53-A4CA-29BD9D16B56C}"/>
          </ac:spMkLst>
        </pc:spChg>
        <pc:spChg chg="add mod">
          <ac:chgData name="Le Quoc,Khanh" userId="205c3e61-49cc-4285-8fbb-31cc6ba912e8" providerId="ADAL" clId="{C8ADFD7A-0D84-4257-85B8-BF50332E6188}" dt="2022-04-17T12:10:38.295" v="834"/>
          <ac:spMkLst>
            <pc:docMk/>
            <pc:sldMk cId="0" sldId="269"/>
            <ac:spMk id="4" creationId="{176163EC-1BF2-446A-80FB-7452891EE493}"/>
          </ac:spMkLst>
        </pc:spChg>
        <pc:spChg chg="add mod">
          <ac:chgData name="Le Quoc,Khanh" userId="205c3e61-49cc-4285-8fbb-31cc6ba912e8" providerId="ADAL" clId="{C8ADFD7A-0D84-4257-85B8-BF50332E6188}" dt="2022-04-17T12:10:38.295" v="834"/>
          <ac:spMkLst>
            <pc:docMk/>
            <pc:sldMk cId="0" sldId="269"/>
            <ac:spMk id="5" creationId="{F8831B8D-FEC6-468A-AE85-076D693DC479}"/>
          </ac:spMkLst>
        </pc:spChg>
        <pc:spChg chg="add del mod">
          <ac:chgData name="Le Quoc,Khanh" userId="205c3e61-49cc-4285-8fbb-31cc6ba912e8" providerId="ADAL" clId="{C8ADFD7A-0D84-4257-85B8-BF50332E6188}" dt="2022-04-17T12:14:06.372" v="919"/>
          <ac:spMkLst>
            <pc:docMk/>
            <pc:sldMk cId="0" sldId="269"/>
            <ac:spMk id="6" creationId="{4E35582F-D8C6-4FA9-A38B-6D688A3D4ABA}"/>
          </ac:spMkLst>
        </pc:spChg>
        <pc:spChg chg="add del mod">
          <ac:chgData name="Le Quoc,Khanh" userId="205c3e61-49cc-4285-8fbb-31cc6ba912e8" providerId="ADAL" clId="{C8ADFD7A-0D84-4257-85B8-BF50332E6188}" dt="2022-04-17T12:22:08.103" v="975" actId="11529"/>
          <ac:spMkLst>
            <pc:docMk/>
            <pc:sldMk cId="0" sldId="269"/>
            <ac:spMk id="7" creationId="{88C844FD-7FE9-40A1-8A84-B2BC96326371}"/>
          </ac:spMkLst>
        </pc:spChg>
        <pc:spChg chg="add mod">
          <ac:chgData name="Le Quoc,Khanh" userId="205c3e61-49cc-4285-8fbb-31cc6ba912e8" providerId="ADAL" clId="{C8ADFD7A-0D84-4257-85B8-BF50332E6188}" dt="2022-04-17T19:44:26.513" v="2606" actId="207"/>
          <ac:spMkLst>
            <pc:docMk/>
            <pc:sldMk cId="0" sldId="269"/>
            <ac:spMk id="8" creationId="{3E45352B-37E1-4D88-BBE1-24A818142719}"/>
          </ac:spMkLst>
        </pc:spChg>
        <pc:spChg chg="add mod">
          <ac:chgData name="Le Quoc,Khanh" userId="205c3e61-49cc-4285-8fbb-31cc6ba912e8" providerId="ADAL" clId="{C8ADFD7A-0D84-4257-85B8-BF50332E6188}" dt="2022-04-17T19:44:29.218" v="2607" actId="207"/>
          <ac:spMkLst>
            <pc:docMk/>
            <pc:sldMk cId="0" sldId="269"/>
            <ac:spMk id="13" creationId="{63645D88-8203-4D68-B9EB-5CB449AE9E2A}"/>
          </ac:spMkLst>
        </pc:spChg>
        <pc:spChg chg="add mod">
          <ac:chgData name="Le Quoc,Khanh" userId="205c3e61-49cc-4285-8fbb-31cc6ba912e8" providerId="ADAL" clId="{C8ADFD7A-0D84-4257-85B8-BF50332E6188}" dt="2022-04-17T19:44:57.296" v="2612" actId="207"/>
          <ac:spMkLst>
            <pc:docMk/>
            <pc:sldMk cId="0" sldId="269"/>
            <ac:spMk id="18" creationId="{60BAE60C-F43F-4C34-B747-485184EA1D28}"/>
          </ac:spMkLst>
        </pc:spChg>
        <pc:spChg chg="mod">
          <ac:chgData name="Le Quoc,Khanh" userId="205c3e61-49cc-4285-8fbb-31cc6ba912e8" providerId="ADAL" clId="{C8ADFD7A-0D84-4257-85B8-BF50332E6188}" dt="2022-04-17T18:46:26.611" v="2151" actId="1076"/>
          <ac:spMkLst>
            <pc:docMk/>
            <pc:sldMk cId="0" sldId="269"/>
            <ac:spMk id="13015" creationId="{00000000-0000-0000-0000-000000000000}"/>
          </ac:spMkLst>
        </pc:spChg>
        <pc:grpChg chg="add mod">
          <ac:chgData name="Le Quoc,Khanh" userId="205c3e61-49cc-4285-8fbb-31cc6ba912e8" providerId="ADAL" clId="{C8ADFD7A-0D84-4257-85B8-BF50332E6188}" dt="2022-04-17T18:45:23.448" v="2128" actId="164"/>
          <ac:grpSpMkLst>
            <pc:docMk/>
            <pc:sldMk cId="0" sldId="269"/>
            <ac:grpSpMk id="2" creationId="{4F47FF13-F032-458C-8084-E338B9CB206B}"/>
          </ac:grpSpMkLst>
        </pc:grpChg>
        <pc:picChg chg="add mod">
          <ac:chgData name="Le Quoc,Khanh" userId="205c3e61-49cc-4285-8fbb-31cc6ba912e8" providerId="ADAL" clId="{C8ADFD7A-0D84-4257-85B8-BF50332E6188}" dt="2022-04-17T18:45:00.369" v="2124" actId="1076"/>
          <ac:picMkLst>
            <pc:docMk/>
            <pc:sldMk cId="0" sldId="269"/>
            <ac:picMk id="3074" creationId="{901E267D-7A15-4451-BFF2-53C6CEFA6FF7}"/>
          </ac:picMkLst>
        </pc:picChg>
        <pc:picChg chg="add del mod">
          <ac:chgData name="Le Quoc,Khanh" userId="205c3e61-49cc-4285-8fbb-31cc6ba912e8" providerId="ADAL" clId="{C8ADFD7A-0D84-4257-85B8-BF50332E6188}" dt="2022-04-17T12:23:03.657" v="977" actId="478"/>
          <ac:picMkLst>
            <pc:docMk/>
            <pc:sldMk cId="0" sldId="269"/>
            <ac:picMk id="3076" creationId="{E36970C6-E9F2-425E-A697-7BB78C3F66B7}"/>
          </ac:picMkLst>
        </pc:picChg>
        <pc:picChg chg="add mod">
          <ac:chgData name="Le Quoc,Khanh" userId="205c3e61-49cc-4285-8fbb-31cc6ba912e8" providerId="ADAL" clId="{C8ADFD7A-0D84-4257-85B8-BF50332E6188}" dt="2022-04-17T18:44:55.119" v="2123" actId="1076"/>
          <ac:picMkLst>
            <pc:docMk/>
            <pc:sldMk cId="0" sldId="269"/>
            <ac:picMk id="3078" creationId="{F3CBC703-00C7-4512-B844-F5DDE352B18F}"/>
          </ac:picMkLst>
        </pc:picChg>
        <pc:picChg chg="add del mod">
          <ac:chgData name="Le Quoc,Khanh" userId="205c3e61-49cc-4285-8fbb-31cc6ba912e8" providerId="ADAL" clId="{C8ADFD7A-0D84-4257-85B8-BF50332E6188}" dt="2022-04-17T12:28:56.758" v="1050" actId="478"/>
          <ac:picMkLst>
            <pc:docMk/>
            <pc:sldMk cId="0" sldId="269"/>
            <ac:picMk id="3080" creationId="{B29B41C2-3E73-4129-BEDF-3BD1180FEDFE}"/>
          </ac:picMkLst>
        </pc:picChg>
        <pc:picChg chg="add del mod">
          <ac:chgData name="Le Quoc,Khanh" userId="205c3e61-49cc-4285-8fbb-31cc6ba912e8" providerId="ADAL" clId="{C8ADFD7A-0D84-4257-85B8-BF50332E6188}" dt="2022-04-17T12:30:45.881" v="1055" actId="478"/>
          <ac:picMkLst>
            <pc:docMk/>
            <pc:sldMk cId="0" sldId="269"/>
            <ac:picMk id="3082" creationId="{56CEF8EA-1DF5-4FE5-85F8-482856DD4E3A}"/>
          </ac:picMkLst>
        </pc:picChg>
        <pc:picChg chg="add mod">
          <ac:chgData name="Le Quoc,Khanh" userId="205c3e61-49cc-4285-8fbb-31cc6ba912e8" providerId="ADAL" clId="{C8ADFD7A-0D84-4257-85B8-BF50332E6188}" dt="2022-04-17T18:45:23.448" v="2128" actId="164"/>
          <ac:picMkLst>
            <pc:docMk/>
            <pc:sldMk cId="0" sldId="269"/>
            <ac:picMk id="3084" creationId="{FB8D77C4-F7E8-44DE-ACB0-2F9F15545BB9}"/>
          </ac:picMkLst>
        </pc:picChg>
      </pc:sldChg>
      <pc:sldChg chg="addSp delSp modSp del mod">
        <pc:chgData name="Le Quoc,Khanh" userId="205c3e61-49cc-4285-8fbb-31cc6ba912e8" providerId="ADAL" clId="{C8ADFD7A-0D84-4257-85B8-BF50332E6188}" dt="2022-04-17T13:51:05.758" v="1256" actId="47"/>
        <pc:sldMkLst>
          <pc:docMk/>
          <pc:sldMk cId="0" sldId="270"/>
        </pc:sldMkLst>
        <pc:spChg chg="add del mod">
          <ac:chgData name="Le Quoc,Khanh" userId="205c3e61-49cc-4285-8fbb-31cc6ba912e8" providerId="ADAL" clId="{C8ADFD7A-0D84-4257-85B8-BF50332E6188}" dt="2022-04-17T07:16:16.206" v="698" actId="21"/>
          <ac:spMkLst>
            <pc:docMk/>
            <pc:sldMk cId="0" sldId="270"/>
            <ac:spMk id="58" creationId="{9EF228D6-0618-4A51-952B-5957FF6B97A7}"/>
          </ac:spMkLst>
        </pc:spChg>
        <pc:spChg chg="add del mod">
          <ac:chgData name="Le Quoc,Khanh" userId="205c3e61-49cc-4285-8fbb-31cc6ba912e8" providerId="ADAL" clId="{C8ADFD7A-0D84-4257-85B8-BF50332E6188}" dt="2022-04-17T07:16:16.206" v="698" actId="21"/>
          <ac:spMkLst>
            <pc:docMk/>
            <pc:sldMk cId="0" sldId="270"/>
            <ac:spMk id="59" creationId="{F1153C75-D37F-436F-A800-C32AF39F6D3F}"/>
          </ac:spMkLst>
        </pc:spChg>
        <pc:spChg chg="add del mod">
          <ac:chgData name="Le Quoc,Khanh" userId="205c3e61-49cc-4285-8fbb-31cc6ba912e8" providerId="ADAL" clId="{C8ADFD7A-0D84-4257-85B8-BF50332E6188}" dt="2022-04-17T07:19:03.699" v="711" actId="21"/>
          <ac:spMkLst>
            <pc:docMk/>
            <pc:sldMk cId="0" sldId="270"/>
            <ac:spMk id="60" creationId="{A4A3B09B-818E-4A71-97B7-628FC2C633D3}"/>
          </ac:spMkLst>
        </pc:spChg>
        <pc:spChg chg="add del mod">
          <ac:chgData name="Le Quoc,Khanh" userId="205c3e61-49cc-4285-8fbb-31cc6ba912e8" providerId="ADAL" clId="{C8ADFD7A-0D84-4257-85B8-BF50332E6188}" dt="2022-04-17T07:19:03.699" v="711" actId="21"/>
          <ac:spMkLst>
            <pc:docMk/>
            <pc:sldMk cId="0" sldId="270"/>
            <ac:spMk id="61" creationId="{21A52010-1441-47CA-BE93-BCC6941F322A}"/>
          </ac:spMkLst>
        </pc:spChg>
      </pc:sldChg>
      <pc:sldChg chg="del">
        <pc:chgData name="Le Quoc,Khanh" userId="205c3e61-49cc-4285-8fbb-31cc6ba912e8" providerId="ADAL" clId="{C8ADFD7A-0D84-4257-85B8-BF50332E6188}" dt="2022-04-17T13:51:08.559" v="1258" actId="47"/>
        <pc:sldMkLst>
          <pc:docMk/>
          <pc:sldMk cId="0" sldId="271"/>
        </pc:sldMkLst>
      </pc:sldChg>
      <pc:sldChg chg="del">
        <pc:chgData name="Le Quoc,Khanh" userId="205c3e61-49cc-4285-8fbb-31cc6ba912e8" providerId="ADAL" clId="{C8ADFD7A-0D84-4257-85B8-BF50332E6188}" dt="2022-04-17T13:51:09.909" v="1259" actId="47"/>
        <pc:sldMkLst>
          <pc:docMk/>
          <pc:sldMk cId="0" sldId="272"/>
        </pc:sldMkLst>
      </pc:sldChg>
      <pc:sldChg chg="delSp modSp del mod">
        <pc:chgData name="Le Quoc,Khanh" userId="205c3e61-49cc-4285-8fbb-31cc6ba912e8" providerId="ADAL" clId="{C8ADFD7A-0D84-4257-85B8-BF50332E6188}" dt="2022-04-17T13:51:11.517" v="1260" actId="47"/>
        <pc:sldMkLst>
          <pc:docMk/>
          <pc:sldMk cId="0" sldId="273"/>
        </pc:sldMkLst>
        <pc:spChg chg="mod">
          <ac:chgData name="Le Quoc,Khanh" userId="205c3e61-49cc-4285-8fbb-31cc6ba912e8" providerId="ADAL" clId="{C8ADFD7A-0D84-4257-85B8-BF50332E6188}" dt="2022-04-17T12:14:56.174" v="937" actId="404"/>
          <ac:spMkLst>
            <pc:docMk/>
            <pc:sldMk cId="0" sldId="273"/>
            <ac:spMk id="13165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2:14:59.553" v="939" actId="478"/>
          <ac:spMkLst>
            <pc:docMk/>
            <pc:sldMk cId="0" sldId="273"/>
            <ac:spMk id="13188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2:15:02.003" v="940" actId="478"/>
          <ac:spMkLst>
            <pc:docMk/>
            <pc:sldMk cId="0" sldId="273"/>
            <ac:spMk id="13189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4:57.408" v="938" actId="404"/>
          <ac:spMkLst>
            <pc:docMk/>
            <pc:sldMk cId="0" sldId="273"/>
            <ac:spMk id="13190" creationId="{00000000-0000-0000-0000-000000000000}"/>
          </ac:spMkLst>
        </pc:spChg>
        <pc:spChg chg="del mod">
          <ac:chgData name="Le Quoc,Khanh" userId="205c3e61-49cc-4285-8fbb-31cc6ba912e8" providerId="ADAL" clId="{C8ADFD7A-0D84-4257-85B8-BF50332E6188}" dt="2022-04-17T12:15:04.077" v="941" actId="478"/>
          <ac:spMkLst>
            <pc:docMk/>
            <pc:sldMk cId="0" sldId="273"/>
            <ac:spMk id="13191" creationId="{00000000-0000-0000-0000-000000000000}"/>
          </ac:spMkLst>
        </pc:spChg>
        <pc:spChg chg="mod">
          <ac:chgData name="Le Quoc,Khanh" userId="205c3e61-49cc-4285-8fbb-31cc6ba912e8" providerId="ADAL" clId="{C8ADFD7A-0D84-4257-85B8-BF50332E6188}" dt="2022-04-17T12:14:54.664" v="935" actId="404"/>
          <ac:spMkLst>
            <pc:docMk/>
            <pc:sldMk cId="0" sldId="273"/>
            <ac:spMk id="13192" creationId="{00000000-0000-0000-0000-000000000000}"/>
          </ac:spMkLst>
        </pc:spChg>
        <pc:grpChg chg="mod">
          <ac:chgData name="Le Quoc,Khanh" userId="205c3e61-49cc-4285-8fbb-31cc6ba912e8" providerId="ADAL" clId="{C8ADFD7A-0D84-4257-85B8-BF50332E6188}" dt="2022-04-17T12:15:08.388" v="944" actId="1076"/>
          <ac:grpSpMkLst>
            <pc:docMk/>
            <pc:sldMk cId="0" sldId="273"/>
            <ac:grpSpMk id="13162" creationId="{00000000-0000-0000-0000-000000000000}"/>
          </ac:grpSpMkLst>
        </pc:grpChg>
      </pc:sldChg>
      <pc:sldChg chg="addSp delSp modSp mod ord modTransition modAnim">
        <pc:chgData name="Le Quoc,Khanh" userId="205c3e61-49cc-4285-8fbb-31cc6ba912e8" providerId="ADAL" clId="{C8ADFD7A-0D84-4257-85B8-BF50332E6188}" dt="2022-04-17T19:45:16.976" v="2613" actId="207"/>
        <pc:sldMkLst>
          <pc:docMk/>
          <pc:sldMk cId="0" sldId="274"/>
        </pc:sldMkLst>
        <pc:spChg chg="add del mod">
          <ac:chgData name="Le Quoc,Khanh" userId="205c3e61-49cc-4285-8fbb-31cc6ba912e8" providerId="ADAL" clId="{C8ADFD7A-0D84-4257-85B8-BF50332E6188}" dt="2022-04-17T14:31:58.617" v="1350" actId="478"/>
          <ac:spMkLst>
            <pc:docMk/>
            <pc:sldMk cId="0" sldId="274"/>
            <ac:spMk id="4" creationId="{71A27565-117B-43CE-BFAB-7B5FD0B99362}"/>
          </ac:spMkLst>
        </pc:spChg>
        <pc:spChg chg="add mod">
          <ac:chgData name="Le Quoc,Khanh" userId="205c3e61-49cc-4285-8fbb-31cc6ba912e8" providerId="ADAL" clId="{C8ADFD7A-0D84-4257-85B8-BF50332E6188}" dt="2022-04-17T19:45:16.976" v="2613" actId="207"/>
          <ac:spMkLst>
            <pc:docMk/>
            <pc:sldMk cId="0" sldId="274"/>
            <ac:spMk id="11" creationId="{2F51B7D7-2D84-46D2-8803-5100D53109EB}"/>
          </ac:spMkLst>
        </pc:spChg>
        <pc:spChg chg="del">
          <ac:chgData name="Le Quoc,Khanh" userId="205c3e61-49cc-4285-8fbb-31cc6ba912e8" providerId="ADAL" clId="{C8ADFD7A-0D84-4257-85B8-BF50332E6188}" dt="2022-04-17T14:31:57.192" v="1349" actId="478"/>
          <ac:spMkLst>
            <pc:docMk/>
            <pc:sldMk cId="0" sldId="274"/>
            <ac:spMk id="13202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3:50:37.420" v="1250" actId="478"/>
          <ac:spMkLst>
            <pc:docMk/>
            <pc:sldMk cId="0" sldId="274"/>
            <ac:spMk id="13205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3:50:34.409" v="1248" actId="478"/>
          <ac:spMkLst>
            <pc:docMk/>
            <pc:sldMk cId="0" sldId="274"/>
            <ac:spMk id="13206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3:50:33.131" v="1247" actId="478"/>
          <ac:spMkLst>
            <pc:docMk/>
            <pc:sldMk cId="0" sldId="274"/>
            <ac:spMk id="13207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3:50:31.854" v="1246" actId="478"/>
          <ac:spMkLst>
            <pc:docMk/>
            <pc:sldMk cId="0" sldId="274"/>
            <ac:spMk id="13208" creationId="{00000000-0000-0000-0000-000000000000}"/>
          </ac:spMkLst>
        </pc:spChg>
        <pc:spChg chg="del">
          <ac:chgData name="Le Quoc,Khanh" userId="205c3e61-49cc-4285-8fbb-31cc6ba912e8" providerId="ADAL" clId="{C8ADFD7A-0D84-4257-85B8-BF50332E6188}" dt="2022-04-17T13:50:36.005" v="1249" actId="478"/>
          <ac:spMkLst>
            <pc:docMk/>
            <pc:sldMk cId="0" sldId="274"/>
            <ac:spMk id="13209" creationId="{00000000-0000-0000-0000-000000000000}"/>
          </ac:spMkLst>
        </pc:spChg>
        <pc:picChg chg="add del mod">
          <ac:chgData name="Le Quoc,Khanh" userId="205c3e61-49cc-4285-8fbb-31cc6ba912e8" providerId="ADAL" clId="{C8ADFD7A-0D84-4257-85B8-BF50332E6188}" dt="2022-04-17T14:28:34.916" v="1331" actId="478"/>
          <ac:picMkLst>
            <pc:docMk/>
            <pc:sldMk cId="0" sldId="274"/>
            <ac:picMk id="6146" creationId="{06398326-6D62-4F08-BA25-4CB920A51A15}"/>
          </ac:picMkLst>
        </pc:picChg>
        <pc:picChg chg="add mod">
          <ac:chgData name="Le Quoc,Khanh" userId="205c3e61-49cc-4285-8fbb-31cc6ba912e8" providerId="ADAL" clId="{C8ADFD7A-0D84-4257-85B8-BF50332E6188}" dt="2022-04-17T14:36:09.679" v="1362" actId="14100"/>
          <ac:picMkLst>
            <pc:docMk/>
            <pc:sldMk cId="0" sldId="274"/>
            <ac:picMk id="6148" creationId="{00BD58E5-A88B-4855-8611-658C0F2836E0}"/>
          </ac:picMkLst>
        </pc:picChg>
        <pc:picChg chg="add del mod">
          <ac:chgData name="Le Quoc,Khanh" userId="205c3e61-49cc-4285-8fbb-31cc6ba912e8" providerId="ADAL" clId="{C8ADFD7A-0D84-4257-85B8-BF50332E6188}" dt="2022-04-17T14:37:46.158" v="1368" actId="478"/>
          <ac:picMkLst>
            <pc:docMk/>
            <pc:sldMk cId="0" sldId="274"/>
            <ac:picMk id="6150" creationId="{8C6CCE93-70CB-4A15-8355-578185C2222D}"/>
          </ac:picMkLst>
        </pc:picChg>
        <pc:picChg chg="add mod">
          <ac:chgData name="Le Quoc,Khanh" userId="205c3e61-49cc-4285-8fbb-31cc6ba912e8" providerId="ADAL" clId="{C8ADFD7A-0D84-4257-85B8-BF50332E6188}" dt="2022-04-17T14:42:15.028" v="1485" actId="1076"/>
          <ac:picMkLst>
            <pc:docMk/>
            <pc:sldMk cId="0" sldId="274"/>
            <ac:picMk id="6152" creationId="{63CCCEA0-DC55-491B-8158-B13A83F93282}"/>
          </ac:picMkLst>
        </pc:picChg>
        <pc:picChg chg="del mod">
          <ac:chgData name="Le Quoc,Khanh" userId="205c3e61-49cc-4285-8fbb-31cc6ba912e8" providerId="ADAL" clId="{C8ADFD7A-0D84-4257-85B8-BF50332E6188}" dt="2022-04-17T13:50:28.948" v="1245" actId="478"/>
          <ac:picMkLst>
            <pc:docMk/>
            <pc:sldMk cId="0" sldId="274"/>
            <ac:picMk id="13203" creationId="{00000000-0000-0000-0000-000000000000}"/>
          </ac:picMkLst>
        </pc:picChg>
        <pc:cxnChg chg="del">
          <ac:chgData name="Le Quoc,Khanh" userId="205c3e61-49cc-4285-8fbb-31cc6ba912e8" providerId="ADAL" clId="{C8ADFD7A-0D84-4257-85B8-BF50332E6188}" dt="2022-04-17T13:50:38.152" v="1251" actId="478"/>
          <ac:cxnSpMkLst>
            <pc:docMk/>
            <pc:sldMk cId="0" sldId="274"/>
            <ac:cxnSpMk id="13204" creationId="{00000000-0000-0000-0000-000000000000}"/>
          </ac:cxnSpMkLst>
        </pc:cxnChg>
      </pc:sldChg>
      <pc:sldChg chg="del">
        <pc:chgData name="Le Quoc,Khanh" userId="205c3e61-49cc-4285-8fbb-31cc6ba912e8" providerId="ADAL" clId="{C8ADFD7A-0D84-4257-85B8-BF50332E6188}" dt="2022-04-17T13:51:12.725" v="1261" actId="47"/>
        <pc:sldMkLst>
          <pc:docMk/>
          <pc:sldMk cId="0" sldId="275"/>
        </pc:sldMkLst>
      </pc:sldChg>
      <pc:sldChg chg="del">
        <pc:chgData name="Le Quoc,Khanh" userId="205c3e61-49cc-4285-8fbb-31cc6ba912e8" providerId="ADAL" clId="{C8ADFD7A-0D84-4257-85B8-BF50332E6188}" dt="2022-04-17T13:51:14.047" v="1262" actId="47"/>
        <pc:sldMkLst>
          <pc:docMk/>
          <pc:sldMk cId="0" sldId="276"/>
        </pc:sldMkLst>
      </pc:sldChg>
      <pc:sldChg chg="del">
        <pc:chgData name="Le Quoc,Khanh" userId="205c3e61-49cc-4285-8fbb-31cc6ba912e8" providerId="ADAL" clId="{C8ADFD7A-0D84-4257-85B8-BF50332E6188}" dt="2022-04-17T13:51:15.050" v="1263" actId="47"/>
        <pc:sldMkLst>
          <pc:docMk/>
          <pc:sldMk cId="0" sldId="277"/>
        </pc:sldMkLst>
      </pc:sldChg>
      <pc:sldChg chg="del">
        <pc:chgData name="Le Quoc,Khanh" userId="205c3e61-49cc-4285-8fbb-31cc6ba912e8" providerId="ADAL" clId="{C8ADFD7A-0D84-4257-85B8-BF50332E6188}" dt="2022-04-17T13:51:16.386" v="1264" actId="47"/>
        <pc:sldMkLst>
          <pc:docMk/>
          <pc:sldMk cId="0" sldId="278"/>
        </pc:sldMkLst>
      </pc:sldChg>
      <pc:sldChg chg="del">
        <pc:chgData name="Le Quoc,Khanh" userId="205c3e61-49cc-4285-8fbb-31cc6ba912e8" providerId="ADAL" clId="{C8ADFD7A-0D84-4257-85B8-BF50332E6188}" dt="2022-04-17T13:51:17.797" v="1265" actId="47"/>
        <pc:sldMkLst>
          <pc:docMk/>
          <pc:sldMk cId="0" sldId="279"/>
        </pc:sldMkLst>
      </pc:sldChg>
      <pc:sldChg chg="modSp del mod">
        <pc:chgData name="Le Quoc,Khanh" userId="205c3e61-49cc-4285-8fbb-31cc6ba912e8" providerId="ADAL" clId="{C8ADFD7A-0D84-4257-85B8-BF50332E6188}" dt="2022-04-17T13:51:22.773" v="1267" actId="47"/>
        <pc:sldMkLst>
          <pc:docMk/>
          <pc:sldMk cId="0" sldId="280"/>
        </pc:sldMkLst>
        <pc:grpChg chg="mod">
          <ac:chgData name="Le Quoc,Khanh" userId="205c3e61-49cc-4285-8fbb-31cc6ba912e8" providerId="ADAL" clId="{C8ADFD7A-0D84-4257-85B8-BF50332E6188}" dt="2022-04-17T13:51:20.913" v="1266" actId="1076"/>
          <ac:grpSpMkLst>
            <pc:docMk/>
            <pc:sldMk cId="0" sldId="280"/>
            <ac:grpSpMk id="13498" creationId="{00000000-0000-0000-0000-000000000000}"/>
          </ac:grpSpMkLst>
        </pc:grpChg>
      </pc:sldChg>
      <pc:sldChg chg="del">
        <pc:chgData name="Le Quoc,Khanh" userId="205c3e61-49cc-4285-8fbb-31cc6ba912e8" providerId="ADAL" clId="{C8ADFD7A-0D84-4257-85B8-BF50332E6188}" dt="2022-04-17T13:51:23.801" v="1268" actId="47"/>
        <pc:sldMkLst>
          <pc:docMk/>
          <pc:sldMk cId="0" sldId="281"/>
        </pc:sldMkLst>
      </pc:sldChg>
      <pc:sldChg chg="modSp del mod">
        <pc:chgData name="Le Quoc,Khanh" userId="205c3e61-49cc-4285-8fbb-31cc6ba912e8" providerId="ADAL" clId="{C8ADFD7A-0D84-4257-85B8-BF50332E6188}" dt="2022-04-17T13:51:25.119" v="1269" actId="47"/>
        <pc:sldMkLst>
          <pc:docMk/>
          <pc:sldMk cId="0" sldId="282"/>
        </pc:sldMkLst>
        <pc:spChg chg="mod">
          <ac:chgData name="Le Quoc,Khanh" userId="205c3e61-49cc-4285-8fbb-31cc6ba912e8" providerId="ADAL" clId="{C8ADFD7A-0D84-4257-85B8-BF50332E6188}" dt="2022-04-17T13:24:52.518" v="1204" actId="1076"/>
          <ac:spMkLst>
            <pc:docMk/>
            <pc:sldMk cId="0" sldId="282"/>
            <ac:spMk id="13593" creationId="{00000000-0000-0000-0000-000000000000}"/>
          </ac:spMkLst>
        </pc:spChg>
        <pc:grpChg chg="mod">
          <ac:chgData name="Le Quoc,Khanh" userId="205c3e61-49cc-4285-8fbb-31cc6ba912e8" providerId="ADAL" clId="{C8ADFD7A-0D84-4257-85B8-BF50332E6188}" dt="2022-04-17T13:24:56.013" v="1205" actId="1076"/>
          <ac:grpSpMkLst>
            <pc:docMk/>
            <pc:sldMk cId="0" sldId="282"/>
            <ac:grpSpMk id="13589" creationId="{00000000-0000-0000-0000-000000000000}"/>
          </ac:grpSpMkLst>
        </pc:grpChg>
      </pc:sldChg>
      <pc:sldChg chg="del">
        <pc:chgData name="Le Quoc,Khanh" userId="205c3e61-49cc-4285-8fbb-31cc6ba912e8" providerId="ADAL" clId="{C8ADFD7A-0D84-4257-85B8-BF50332E6188}" dt="2022-04-17T13:51:26.224" v="1270" actId="47"/>
        <pc:sldMkLst>
          <pc:docMk/>
          <pc:sldMk cId="0" sldId="283"/>
        </pc:sldMkLst>
      </pc:sldChg>
      <pc:sldChg chg="del">
        <pc:chgData name="Le Quoc,Khanh" userId="205c3e61-49cc-4285-8fbb-31cc6ba912e8" providerId="ADAL" clId="{C8ADFD7A-0D84-4257-85B8-BF50332E6188}" dt="2022-04-17T13:51:27.621" v="1271" actId="47"/>
        <pc:sldMkLst>
          <pc:docMk/>
          <pc:sldMk cId="0" sldId="284"/>
        </pc:sldMkLst>
      </pc:sldChg>
      <pc:sldChg chg="del">
        <pc:chgData name="Le Quoc,Khanh" userId="205c3e61-49cc-4285-8fbb-31cc6ba912e8" providerId="ADAL" clId="{C8ADFD7A-0D84-4257-85B8-BF50332E6188}" dt="2022-04-17T13:51:28.689" v="1272" actId="47"/>
        <pc:sldMkLst>
          <pc:docMk/>
          <pc:sldMk cId="0" sldId="285"/>
        </pc:sldMkLst>
      </pc:sldChg>
      <pc:sldChg chg="del">
        <pc:chgData name="Le Quoc,Khanh" userId="205c3e61-49cc-4285-8fbb-31cc6ba912e8" providerId="ADAL" clId="{C8ADFD7A-0D84-4257-85B8-BF50332E6188}" dt="2022-04-17T13:51:29.705" v="1273" actId="47"/>
        <pc:sldMkLst>
          <pc:docMk/>
          <pc:sldMk cId="0" sldId="286"/>
        </pc:sldMkLst>
      </pc:sldChg>
      <pc:sldChg chg="del">
        <pc:chgData name="Le Quoc,Khanh" userId="205c3e61-49cc-4285-8fbb-31cc6ba912e8" providerId="ADAL" clId="{C8ADFD7A-0D84-4257-85B8-BF50332E6188}" dt="2022-04-17T13:51:31.047" v="1274" actId="47"/>
        <pc:sldMkLst>
          <pc:docMk/>
          <pc:sldMk cId="0" sldId="287"/>
        </pc:sldMkLst>
      </pc:sldChg>
      <pc:sldChg chg="del">
        <pc:chgData name="Le Quoc,Khanh" userId="205c3e61-49cc-4285-8fbb-31cc6ba912e8" providerId="ADAL" clId="{C8ADFD7A-0D84-4257-85B8-BF50332E6188}" dt="2022-04-17T13:51:32.238" v="1275" actId="47"/>
        <pc:sldMkLst>
          <pc:docMk/>
          <pc:sldMk cId="0" sldId="288"/>
        </pc:sldMkLst>
      </pc:sldChg>
      <pc:sldChg chg="del">
        <pc:chgData name="Le Quoc,Khanh" userId="205c3e61-49cc-4285-8fbb-31cc6ba912e8" providerId="ADAL" clId="{C8ADFD7A-0D84-4257-85B8-BF50332E6188}" dt="2022-04-17T13:51:33.410" v="1276" actId="47"/>
        <pc:sldMkLst>
          <pc:docMk/>
          <pc:sldMk cId="0" sldId="289"/>
        </pc:sldMkLst>
      </pc:sldChg>
      <pc:sldChg chg="del">
        <pc:chgData name="Le Quoc,Khanh" userId="205c3e61-49cc-4285-8fbb-31cc6ba912e8" providerId="ADAL" clId="{C8ADFD7A-0D84-4257-85B8-BF50332E6188}" dt="2022-04-17T13:51:34.500" v="1277" actId="47"/>
        <pc:sldMkLst>
          <pc:docMk/>
          <pc:sldMk cId="0" sldId="290"/>
        </pc:sldMkLst>
      </pc:sldChg>
      <pc:sldChg chg="addSp modSp del mod">
        <pc:chgData name="Le Quoc,Khanh" userId="205c3e61-49cc-4285-8fbb-31cc6ba912e8" providerId="ADAL" clId="{C8ADFD7A-0D84-4257-85B8-BF50332E6188}" dt="2022-04-17T13:51:36.394" v="1278" actId="47"/>
        <pc:sldMkLst>
          <pc:docMk/>
          <pc:sldMk cId="0" sldId="291"/>
        </pc:sldMkLst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66" creationId="{E56DF430-C96E-4B01-93CE-380F1E7C6673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67" creationId="{8EEA8714-3ADD-46E2-B2FC-D5661EF022E6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68" creationId="{B37D696F-80A5-410D-8A1C-F72C2687DF54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69" creationId="{EA20DE8A-ACCB-4326-9A0F-37DC2F6D0129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0" creationId="{DF66D824-D76A-4E4D-92ED-90DE9BD70F12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1" creationId="{C6BB47CC-4E07-497E-80D4-E55137427330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2" creationId="{035C4C2D-6520-4555-AA5A-E3C48C25E34A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3" creationId="{087340B1-CD0C-4491-AE24-901268DA583E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4" creationId="{803E82ED-DAC9-475A-A170-DDEF62C01189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5" creationId="{985300C5-950A-414D-93B9-C33608A833BA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6" creationId="{DD34A39F-D5FB-4443-9BFA-8E398E59032A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7" creationId="{0EF673C9-EA4F-42FA-8D05-7E4074937F60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8" creationId="{2E617786-B432-430E-A251-8987AB638FE0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79" creationId="{55D49DEC-F427-46DB-800E-99FEB8FEFCB6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0" creationId="{BEC0F100-4BA9-452D-9C50-3393560AA542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1" creationId="{F1AD081C-8C2F-49C4-9364-64348A8F9AAC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2" creationId="{D44A6C13-95F7-494C-9FB9-715461730DF3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3" creationId="{140FC966-AE56-48C6-9025-EF4835436D7A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4" creationId="{574891A9-6543-47DA-9790-93DF673884D6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5" creationId="{79EF939A-C1F5-45C6-95E0-23F745C5BA71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6" creationId="{BCAE2C4E-A613-45E9-8652-C8A33BB18C58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7" creationId="{AE2E9525-52DD-4268-ADAD-60A20C058B77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8" creationId="{0B765948-EDAB-457F-ADC6-FFCE289C732C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89" creationId="{F7DB0893-B015-4AA7-8AFD-69A68227296E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0" creationId="{17722FE8-03AF-439F-AED6-6A61693FF2EA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1" creationId="{35BCB350-9837-4671-B48B-58ADBA3A7150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2" creationId="{BE7AB2F5-26D7-4440-8E14-5D5EE20EE90D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3" creationId="{FE8DDB63-CBDA-4526-9F5A-AEDED956119D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4" creationId="{03DD2E1E-484F-4FEC-B514-5F20132638BD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5" creationId="{0609CF72-A0F2-49C1-8A3A-B5AC1AC1F17A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6" creationId="{80FB44B3-B067-4DBF-8835-CED45A2C44A7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7" creationId="{384F2901-A286-4135-AFA4-4A0493EE41EE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8" creationId="{5F13825B-50A7-49C3-B225-D8073DF432F4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299" creationId="{100B5A42-62E4-4305-8898-799DE84B211A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0" creationId="{57DAD423-61E8-4834-AC68-5124DB23AA46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1" creationId="{3AB587F0-8493-4770-B698-4E23013F94D4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2" creationId="{E25BAB6B-0697-40F2-8967-CC11117F5354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3" creationId="{363A6953-BBE0-40E9-A4B4-C4DDB94A0399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4" creationId="{66702862-1980-4EF4-87EC-0177D93EDB01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5" creationId="{6A49DD39-EB69-40AC-B2F1-C0745A77A600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6" creationId="{7AF5FB45-CDE8-4B35-A29F-0E9FB5C8ED4D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7" creationId="{DBEA8313-C520-4EC7-A02C-A1753EFA773F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8" creationId="{3CBA1BFE-0663-4470-AD4A-73C0FAC6F571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09" creationId="{2E202A2D-F0AA-41A7-B753-68D0FE5D8510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0" creationId="{B558CF79-C1FF-4F47-89A4-0D30778BA806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1" creationId="{CD90F422-94D2-462B-B7AC-C4A919F6BF1A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2" creationId="{8B5D400D-1FC6-4009-961F-5FD6FCFE4632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3" creationId="{037DAB33-61E7-4F05-99A8-016DB579260F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4" creationId="{A17F3EA0-05AA-4236-B4F5-8069EC8654E6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5" creationId="{19805F91-D199-4191-A13A-D0007B8C265F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6" creationId="{DF50EDF8-2766-48BC-A012-A769774D9BB3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7" creationId="{0678C38A-F6C8-4173-BACE-3A60F7749918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8" creationId="{0CDA94B3-9D2F-46D1-96B5-EEA4B0D5A6C7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19" creationId="{778901A5-71E4-40EC-8971-B1E1DE68182D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20" creationId="{CC52A5D1-B082-4926-9AFD-D68EE9FCD1D5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21" creationId="{090FBF29-1CC1-4B1F-B7D1-7D8548C5A5CB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22" creationId="{0B0AE2B7-BDE9-4AC5-A63B-C4D28CF8E993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23" creationId="{041B8BB6-BF59-4AC4-B237-9747629784F8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24" creationId="{C27D459B-BA6A-4E53-B7DB-8DC93333047B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25" creationId="{FC78642E-50D2-47E7-8665-361BF7E7738C}"/>
          </ac:spMkLst>
        </pc:spChg>
        <pc:spChg chg="mod">
          <ac:chgData name="Le Quoc,Khanh" userId="205c3e61-49cc-4285-8fbb-31cc6ba912e8" providerId="ADAL" clId="{C8ADFD7A-0D84-4257-85B8-BF50332E6188}" dt="2022-04-17T06:54:40.075" v="514"/>
          <ac:spMkLst>
            <pc:docMk/>
            <pc:sldMk cId="0" sldId="291"/>
            <ac:spMk id="326" creationId="{6B5D8D02-8232-4B35-8FC7-C7590A1392E3}"/>
          </ac:spMkLst>
        </pc:spChg>
        <pc:grpChg chg="add mod">
          <ac:chgData name="Le Quoc,Khanh" userId="205c3e61-49cc-4285-8fbb-31cc6ba912e8" providerId="ADAL" clId="{C8ADFD7A-0D84-4257-85B8-BF50332E6188}" dt="2022-04-17T06:54:44.799" v="516" actId="1076"/>
          <ac:grpSpMkLst>
            <pc:docMk/>
            <pc:sldMk cId="0" sldId="291"/>
            <ac:grpSpMk id="265" creationId="{7BA9A279-9E60-4427-BBDE-F703BA01E68C}"/>
          </ac:grpSpMkLst>
        </pc:grpChg>
      </pc:sldChg>
      <pc:sldChg chg="del">
        <pc:chgData name="Le Quoc,Khanh" userId="205c3e61-49cc-4285-8fbb-31cc6ba912e8" providerId="ADAL" clId="{C8ADFD7A-0D84-4257-85B8-BF50332E6188}" dt="2022-04-17T13:51:37.767" v="1279" actId="47"/>
        <pc:sldMkLst>
          <pc:docMk/>
          <pc:sldMk cId="0" sldId="292"/>
        </pc:sldMkLst>
      </pc:sldChg>
      <pc:sldChg chg="del">
        <pc:chgData name="Le Quoc,Khanh" userId="205c3e61-49cc-4285-8fbb-31cc6ba912e8" providerId="ADAL" clId="{C8ADFD7A-0D84-4257-85B8-BF50332E6188}" dt="2022-04-17T13:51:38.573" v="1280" actId="47"/>
        <pc:sldMkLst>
          <pc:docMk/>
          <pc:sldMk cId="0" sldId="293"/>
        </pc:sldMkLst>
      </pc:sldChg>
      <pc:sldChg chg="del">
        <pc:chgData name="Le Quoc,Khanh" userId="205c3e61-49cc-4285-8fbb-31cc6ba912e8" providerId="ADAL" clId="{C8ADFD7A-0D84-4257-85B8-BF50332E6188}" dt="2022-04-17T13:51:51.317" v="1281" actId="47"/>
        <pc:sldMkLst>
          <pc:docMk/>
          <pc:sldMk cId="0" sldId="294"/>
        </pc:sldMkLst>
      </pc:sldChg>
      <pc:sldChg chg="del">
        <pc:chgData name="Le Quoc,Khanh" userId="205c3e61-49cc-4285-8fbb-31cc6ba912e8" providerId="ADAL" clId="{C8ADFD7A-0D84-4257-85B8-BF50332E6188}" dt="2022-04-17T13:51:52.820" v="1282" actId="47"/>
        <pc:sldMkLst>
          <pc:docMk/>
          <pc:sldMk cId="0" sldId="295"/>
        </pc:sldMkLst>
      </pc:sldChg>
      <pc:sldChg chg="del">
        <pc:chgData name="Le Quoc,Khanh" userId="205c3e61-49cc-4285-8fbb-31cc6ba912e8" providerId="ADAL" clId="{C8ADFD7A-0D84-4257-85B8-BF50332E6188}" dt="2022-04-17T13:51:53.991" v="1283" actId="47"/>
        <pc:sldMkLst>
          <pc:docMk/>
          <pc:sldMk cId="0" sldId="296"/>
        </pc:sldMkLst>
      </pc:sldChg>
      <pc:sldChg chg="del">
        <pc:chgData name="Le Quoc,Khanh" userId="205c3e61-49cc-4285-8fbb-31cc6ba912e8" providerId="ADAL" clId="{C8ADFD7A-0D84-4257-85B8-BF50332E6188}" dt="2022-04-17T13:51:55.249" v="1284" actId="47"/>
        <pc:sldMkLst>
          <pc:docMk/>
          <pc:sldMk cId="0" sldId="297"/>
        </pc:sldMkLst>
      </pc:sldChg>
      <pc:sldChg chg="del">
        <pc:chgData name="Le Quoc,Khanh" userId="205c3e61-49cc-4285-8fbb-31cc6ba912e8" providerId="ADAL" clId="{C8ADFD7A-0D84-4257-85B8-BF50332E6188}" dt="2022-04-17T13:51:56.626" v="1285" actId="47"/>
        <pc:sldMkLst>
          <pc:docMk/>
          <pc:sldMk cId="0" sldId="298"/>
        </pc:sldMkLst>
      </pc:sldChg>
      <pc:sldChg chg="del">
        <pc:chgData name="Le Quoc,Khanh" userId="205c3e61-49cc-4285-8fbb-31cc6ba912e8" providerId="ADAL" clId="{C8ADFD7A-0D84-4257-85B8-BF50332E6188}" dt="2022-04-17T13:51:57.475" v="1286" actId="47"/>
        <pc:sldMkLst>
          <pc:docMk/>
          <pc:sldMk cId="0" sldId="299"/>
        </pc:sldMkLst>
      </pc:sldChg>
      <pc:sldChg chg="del">
        <pc:chgData name="Le Quoc,Khanh" userId="205c3e61-49cc-4285-8fbb-31cc6ba912e8" providerId="ADAL" clId="{C8ADFD7A-0D84-4257-85B8-BF50332E6188}" dt="2022-04-17T13:51:58.782" v="1287" actId="47"/>
        <pc:sldMkLst>
          <pc:docMk/>
          <pc:sldMk cId="0" sldId="300"/>
        </pc:sldMkLst>
      </pc:sldChg>
      <pc:sldChg chg="del">
        <pc:chgData name="Le Quoc,Khanh" userId="205c3e61-49cc-4285-8fbb-31cc6ba912e8" providerId="ADAL" clId="{C8ADFD7A-0D84-4257-85B8-BF50332E6188}" dt="2022-04-17T13:51:59.719" v="1288" actId="47"/>
        <pc:sldMkLst>
          <pc:docMk/>
          <pc:sldMk cId="0" sldId="301"/>
        </pc:sldMkLst>
      </pc:sldChg>
      <pc:sldChg chg="del">
        <pc:chgData name="Le Quoc,Khanh" userId="205c3e61-49cc-4285-8fbb-31cc6ba912e8" providerId="ADAL" clId="{C8ADFD7A-0D84-4257-85B8-BF50332E6188}" dt="2022-04-17T13:52:00.797" v="1289" actId="47"/>
        <pc:sldMkLst>
          <pc:docMk/>
          <pc:sldMk cId="0" sldId="302"/>
        </pc:sldMkLst>
      </pc:sldChg>
      <pc:sldChg chg="del">
        <pc:chgData name="Le Quoc,Khanh" userId="205c3e61-49cc-4285-8fbb-31cc6ba912e8" providerId="ADAL" clId="{C8ADFD7A-0D84-4257-85B8-BF50332E6188}" dt="2022-04-17T13:52:01.801" v="1290" actId="47"/>
        <pc:sldMkLst>
          <pc:docMk/>
          <pc:sldMk cId="0" sldId="303"/>
        </pc:sldMkLst>
      </pc:sldChg>
      <pc:sldChg chg="del">
        <pc:chgData name="Le Quoc,Khanh" userId="205c3e61-49cc-4285-8fbb-31cc6ba912e8" providerId="ADAL" clId="{C8ADFD7A-0D84-4257-85B8-BF50332E6188}" dt="2022-04-17T13:52:02.705" v="1291" actId="47"/>
        <pc:sldMkLst>
          <pc:docMk/>
          <pc:sldMk cId="0" sldId="304"/>
        </pc:sldMkLst>
      </pc:sldChg>
      <pc:sldChg chg="del">
        <pc:chgData name="Le Quoc,Khanh" userId="205c3e61-49cc-4285-8fbb-31cc6ba912e8" providerId="ADAL" clId="{C8ADFD7A-0D84-4257-85B8-BF50332E6188}" dt="2022-04-17T13:52:04.011" v="1292" actId="47"/>
        <pc:sldMkLst>
          <pc:docMk/>
          <pc:sldMk cId="0" sldId="305"/>
        </pc:sldMkLst>
      </pc:sldChg>
      <pc:sldChg chg="del">
        <pc:chgData name="Le Quoc,Khanh" userId="205c3e61-49cc-4285-8fbb-31cc6ba912e8" providerId="ADAL" clId="{C8ADFD7A-0D84-4257-85B8-BF50332E6188}" dt="2022-04-17T13:52:05.486" v="1293" actId="47"/>
        <pc:sldMkLst>
          <pc:docMk/>
          <pc:sldMk cId="0" sldId="306"/>
        </pc:sldMkLst>
      </pc:sldChg>
      <pc:sldChg chg="del">
        <pc:chgData name="Le Quoc,Khanh" userId="205c3e61-49cc-4285-8fbb-31cc6ba912e8" providerId="ADAL" clId="{C8ADFD7A-0D84-4257-85B8-BF50332E6188}" dt="2022-04-17T13:52:06.513" v="1294" actId="47"/>
        <pc:sldMkLst>
          <pc:docMk/>
          <pc:sldMk cId="0" sldId="307"/>
        </pc:sldMkLst>
      </pc:sldChg>
      <pc:sldChg chg="del">
        <pc:chgData name="Le Quoc,Khanh" userId="205c3e61-49cc-4285-8fbb-31cc6ba912e8" providerId="ADAL" clId="{C8ADFD7A-0D84-4257-85B8-BF50332E6188}" dt="2022-04-17T13:52:07.477" v="1295" actId="47"/>
        <pc:sldMkLst>
          <pc:docMk/>
          <pc:sldMk cId="0" sldId="308"/>
        </pc:sldMkLst>
      </pc:sldChg>
      <pc:sldChg chg="del">
        <pc:chgData name="Le Quoc,Khanh" userId="205c3e61-49cc-4285-8fbb-31cc6ba912e8" providerId="ADAL" clId="{C8ADFD7A-0D84-4257-85B8-BF50332E6188}" dt="2022-04-17T13:52:08.500" v="1296" actId="47"/>
        <pc:sldMkLst>
          <pc:docMk/>
          <pc:sldMk cId="0" sldId="309"/>
        </pc:sldMkLst>
      </pc:sldChg>
      <pc:sldChg chg="addSp modSp new del">
        <pc:chgData name="Le Quoc,Khanh" userId="205c3e61-49cc-4285-8fbb-31cc6ba912e8" providerId="ADAL" clId="{C8ADFD7A-0D84-4257-85B8-BF50332E6188}" dt="2022-04-15T11:55:31.438" v="2" actId="2696"/>
        <pc:sldMkLst>
          <pc:docMk/>
          <pc:sldMk cId="253082402" sldId="311"/>
        </pc:sldMkLst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3" creationId="{556FFD15-7EB9-4899-9510-8CFE60EEB900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4" creationId="{0C131C8A-4A43-439B-9897-F5A79F3DB43D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5" creationId="{4BC9C042-0042-4152-80B4-C4DE66ADDE77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6" creationId="{AC9C1AC0-0E31-420E-9D1E-75221743F265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7" creationId="{FF37C6CB-EEAA-41C3-9033-5E890333FE28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8" creationId="{9B717CA9-A027-46EA-BDB5-A97C2F510F7E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9" creationId="{9C4C07E4-3C45-4D83-941D-5528FD61FC39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0" creationId="{E508E23D-6CD8-4991-98B1-CE420458389D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1" creationId="{6B9247A5-A786-49E7-9ED0-2BE91F013829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2" creationId="{1BEAC0DD-126E-4B38-8B08-5008C57807FA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3" creationId="{563DC80D-3CA9-43E2-8FC6-5276488F85DC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4" creationId="{1305B8D1-1C81-4D49-B9A4-1FC709DF01AC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5" creationId="{911ADC37-148A-4911-AA26-F34A455FAE32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6" creationId="{3DF0FD6F-4FAD-4B74-9C75-9F532CB1C7A3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7" creationId="{B29698C1-08EF-4269-9AB4-C504948AC2E5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8" creationId="{D4B5B30E-E40C-4CA1-8FA3-93E2C4C082FA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19" creationId="{421D2C4A-9D49-4226-9C39-F25A634013F6}"/>
          </ac:spMkLst>
        </pc:spChg>
        <pc:spChg chg="mod">
          <ac:chgData name="Le Quoc,Khanh" userId="205c3e61-49cc-4285-8fbb-31cc6ba912e8" providerId="ADAL" clId="{C8ADFD7A-0D84-4257-85B8-BF50332E6188}" dt="2022-04-15T11:54:47.021" v="1"/>
          <ac:spMkLst>
            <pc:docMk/>
            <pc:sldMk cId="253082402" sldId="311"/>
            <ac:spMk id="20" creationId="{273FB8AF-9FE4-45AA-BA99-9AE606CF9F8F}"/>
          </ac:spMkLst>
        </pc:spChg>
        <pc:grpChg chg="add mod">
          <ac:chgData name="Le Quoc,Khanh" userId="205c3e61-49cc-4285-8fbb-31cc6ba912e8" providerId="ADAL" clId="{C8ADFD7A-0D84-4257-85B8-BF50332E6188}" dt="2022-04-15T11:54:47.021" v="1"/>
          <ac:grpSpMkLst>
            <pc:docMk/>
            <pc:sldMk cId="253082402" sldId="311"/>
            <ac:grpSpMk id="2" creationId="{60F49353-A47B-42C1-8049-F2E775CCAE68}"/>
          </ac:grpSpMkLst>
        </pc:grpChg>
      </pc:sldChg>
      <pc:sldChg chg="add del">
        <pc:chgData name="Le Quoc,Khanh" userId="205c3e61-49cc-4285-8fbb-31cc6ba912e8" providerId="ADAL" clId="{C8ADFD7A-0D84-4257-85B8-BF50332E6188}" dt="2022-04-17T13:51:07.369" v="1257" actId="47"/>
        <pc:sldMkLst>
          <pc:docMk/>
          <pc:sldMk cId="2402572365" sldId="409"/>
        </pc:sldMkLst>
      </pc:sldChg>
      <pc:sldChg chg="addSp delSp modSp add mod modTransition">
        <pc:chgData name="Le Quoc,Khanh" userId="205c3e61-49cc-4285-8fbb-31cc6ba912e8" providerId="ADAL" clId="{C8ADFD7A-0D84-4257-85B8-BF50332E6188}" dt="2022-04-17T19:43:23.788" v="2601" actId="207"/>
        <pc:sldMkLst>
          <pc:docMk/>
          <pc:sldMk cId="3575617511" sldId="410"/>
        </pc:sldMkLst>
        <pc:spChg chg="add del mod">
          <ac:chgData name="Le Quoc,Khanh" userId="205c3e61-49cc-4285-8fbb-31cc6ba912e8" providerId="ADAL" clId="{C8ADFD7A-0D84-4257-85B8-BF50332E6188}" dt="2022-04-17T13:27:14.551" v="1218"/>
          <ac:spMkLst>
            <pc:docMk/>
            <pc:sldMk cId="3575617511" sldId="410"/>
            <ac:spMk id="12" creationId="{B5ECA9C7-7A5A-47FD-ACDA-DA1E3845D04C}"/>
          </ac:spMkLst>
        </pc:spChg>
        <pc:spChg chg="add del mod">
          <ac:chgData name="Le Quoc,Khanh" userId="205c3e61-49cc-4285-8fbb-31cc6ba912e8" providerId="ADAL" clId="{C8ADFD7A-0D84-4257-85B8-BF50332E6188}" dt="2022-04-17T13:27:14.551" v="1218"/>
          <ac:spMkLst>
            <pc:docMk/>
            <pc:sldMk cId="3575617511" sldId="410"/>
            <ac:spMk id="13" creationId="{51670B13-F3C4-4481-8B06-3D80780F1B78}"/>
          </ac:spMkLst>
        </pc:spChg>
        <pc:spChg chg="add del mod">
          <ac:chgData name="Le Quoc,Khanh" userId="205c3e61-49cc-4285-8fbb-31cc6ba912e8" providerId="ADAL" clId="{C8ADFD7A-0D84-4257-85B8-BF50332E6188}" dt="2022-04-17T13:27:14.551" v="1218"/>
          <ac:spMkLst>
            <pc:docMk/>
            <pc:sldMk cId="3575617511" sldId="410"/>
            <ac:spMk id="14" creationId="{F30FDA55-BC36-4B4E-9BD4-A30402D7BDE1}"/>
          </ac:spMkLst>
        </pc:spChg>
        <pc:spChg chg="add mod">
          <ac:chgData name="Le Quoc,Khanh" userId="205c3e61-49cc-4285-8fbb-31cc6ba912e8" providerId="ADAL" clId="{C8ADFD7A-0D84-4257-85B8-BF50332E6188}" dt="2022-04-17T13:27:44.784" v="1229" actId="1076"/>
          <ac:spMkLst>
            <pc:docMk/>
            <pc:sldMk cId="3575617511" sldId="410"/>
            <ac:spMk id="15" creationId="{3FC81316-88B7-41FD-98CC-9A700C01BC9E}"/>
          </ac:spMkLst>
        </pc:spChg>
        <pc:spChg chg="add mod">
          <ac:chgData name="Le Quoc,Khanh" userId="205c3e61-49cc-4285-8fbb-31cc6ba912e8" providerId="ADAL" clId="{C8ADFD7A-0D84-4257-85B8-BF50332E6188}" dt="2022-04-17T13:27:30.976" v="1222" actId="14100"/>
          <ac:spMkLst>
            <pc:docMk/>
            <pc:sldMk cId="3575617511" sldId="410"/>
            <ac:spMk id="16" creationId="{2CC68460-501A-4C0A-8617-B27E4522FA29}"/>
          </ac:spMkLst>
        </pc:spChg>
        <pc:spChg chg="add del mod">
          <ac:chgData name="Le Quoc,Khanh" userId="205c3e61-49cc-4285-8fbb-31cc6ba912e8" providerId="ADAL" clId="{C8ADFD7A-0D84-4257-85B8-BF50332E6188}" dt="2022-04-17T13:27:58.072" v="1233"/>
          <ac:spMkLst>
            <pc:docMk/>
            <pc:sldMk cId="3575617511" sldId="410"/>
            <ac:spMk id="17" creationId="{979E77ED-3FAE-43A4-A6BD-CFE42DAE55E0}"/>
          </ac:spMkLst>
        </pc:spChg>
        <pc:spChg chg="add mod">
          <ac:chgData name="Le Quoc,Khanh" userId="205c3e61-49cc-4285-8fbb-31cc6ba912e8" providerId="ADAL" clId="{C8ADFD7A-0D84-4257-85B8-BF50332E6188}" dt="2022-04-17T14:31:12.694" v="1347" actId="20577"/>
          <ac:spMkLst>
            <pc:docMk/>
            <pc:sldMk cId="3575617511" sldId="410"/>
            <ac:spMk id="18" creationId="{B01CF9D0-F670-408E-B14F-31D7864F9660}"/>
          </ac:spMkLst>
        </pc:spChg>
        <pc:spChg chg="add del">
          <ac:chgData name="Le Quoc,Khanh" userId="205c3e61-49cc-4285-8fbb-31cc6ba912e8" providerId="ADAL" clId="{C8ADFD7A-0D84-4257-85B8-BF50332E6188}" dt="2022-04-17T14:02:49.213" v="1302" actId="22"/>
          <ac:spMkLst>
            <pc:docMk/>
            <pc:sldMk cId="3575617511" sldId="410"/>
            <ac:spMk id="20" creationId="{0A3FAC36-2F98-4FC5-B8B6-6E4330CED080}"/>
          </ac:spMkLst>
        </pc:spChg>
        <pc:spChg chg="add del mod">
          <ac:chgData name="Le Quoc,Khanh" userId="205c3e61-49cc-4285-8fbb-31cc6ba912e8" providerId="ADAL" clId="{C8ADFD7A-0D84-4257-85B8-BF50332E6188}" dt="2022-04-17T14:29:47.450" v="1340"/>
          <ac:spMkLst>
            <pc:docMk/>
            <pc:sldMk cId="3575617511" sldId="410"/>
            <ac:spMk id="22" creationId="{9EBCABC1-84CC-4B3F-9DF2-966851E5B649}"/>
          </ac:spMkLst>
        </pc:spChg>
        <pc:spChg chg="add mod">
          <ac:chgData name="Le Quoc,Khanh" userId="205c3e61-49cc-4285-8fbb-31cc6ba912e8" providerId="ADAL" clId="{C8ADFD7A-0D84-4257-85B8-BF50332E6188}" dt="2022-04-17T19:40:32.028" v="2589" actId="207"/>
          <ac:spMkLst>
            <pc:docMk/>
            <pc:sldMk cId="3575617511" sldId="410"/>
            <ac:spMk id="26" creationId="{CC894729-8980-4E6F-B5B4-B4E380105722}"/>
          </ac:spMkLst>
        </pc:spChg>
        <pc:spChg chg="add mod">
          <ac:chgData name="Le Quoc,Khanh" userId="205c3e61-49cc-4285-8fbb-31cc6ba912e8" providerId="ADAL" clId="{C8ADFD7A-0D84-4257-85B8-BF50332E6188}" dt="2022-04-17T19:43:23.788" v="2601" actId="207"/>
          <ac:spMkLst>
            <pc:docMk/>
            <pc:sldMk cId="3575617511" sldId="410"/>
            <ac:spMk id="28" creationId="{F7756C32-3DE9-4C16-A3CD-035FA19A7BE7}"/>
          </ac:spMkLst>
        </pc:spChg>
        <pc:grpChg chg="mod">
          <ac:chgData name="Le Quoc,Khanh" userId="205c3e61-49cc-4285-8fbb-31cc6ba912e8" providerId="ADAL" clId="{C8ADFD7A-0D84-4257-85B8-BF50332E6188}" dt="2022-04-17T13:19:21.952" v="1183"/>
          <ac:grpSpMkLst>
            <pc:docMk/>
            <pc:sldMk cId="3575617511" sldId="410"/>
            <ac:grpSpMk id="7" creationId="{DCAC0EBD-2334-4F45-9694-2C25D463F7E7}"/>
          </ac:grpSpMkLst>
        </pc:grpChg>
        <pc:picChg chg="add del mod modCrop">
          <ac:chgData name="Le Quoc,Khanh" userId="205c3e61-49cc-4285-8fbb-31cc6ba912e8" providerId="ADAL" clId="{C8ADFD7A-0D84-4257-85B8-BF50332E6188}" dt="2022-04-17T13:20:18.049" v="1191" actId="478"/>
          <ac:picMkLst>
            <pc:docMk/>
            <pc:sldMk cId="3575617511" sldId="410"/>
            <ac:picMk id="3" creationId="{2B58F47C-2EB3-4602-AAD7-AF497D5D024B}"/>
          </ac:picMkLst>
        </pc:picChg>
        <pc:picChg chg="add mod">
          <ac:chgData name="Le Quoc,Khanh" userId="205c3e61-49cc-4285-8fbb-31cc6ba912e8" providerId="ADAL" clId="{C8ADFD7A-0D84-4257-85B8-BF50332E6188}" dt="2022-04-17T19:20:32.324" v="2338" actId="14100"/>
          <ac:picMkLst>
            <pc:docMk/>
            <pc:sldMk cId="3575617511" sldId="410"/>
            <ac:picMk id="9" creationId="{49CDE12C-F1BA-41A0-8A95-BE02EBACEB72}"/>
          </ac:picMkLst>
        </pc:picChg>
        <pc:picChg chg="add mod">
          <ac:chgData name="Le Quoc,Khanh" userId="205c3e61-49cc-4285-8fbb-31cc6ba912e8" providerId="ADAL" clId="{C8ADFD7A-0D84-4257-85B8-BF50332E6188}" dt="2022-04-17T14:45:55.519" v="1525" actId="14100"/>
          <ac:picMkLst>
            <pc:docMk/>
            <pc:sldMk cId="3575617511" sldId="410"/>
            <ac:picMk id="21" creationId="{9D49F254-D2D5-4CE1-95A3-DF4033F39218}"/>
          </ac:picMkLst>
        </pc:picChg>
        <pc:picChg chg="add mod">
          <ac:chgData name="Le Quoc,Khanh" userId="205c3e61-49cc-4285-8fbb-31cc6ba912e8" providerId="ADAL" clId="{C8ADFD7A-0D84-4257-85B8-BF50332E6188}" dt="2022-04-17T19:20:27.199" v="2337" actId="1076"/>
          <ac:picMkLst>
            <pc:docMk/>
            <pc:sldMk cId="3575617511" sldId="410"/>
            <ac:picMk id="1026" creationId="{8497C305-3EB4-4F03-BA1B-9D206D88710E}"/>
          </ac:picMkLst>
        </pc:picChg>
        <pc:picChg chg="add del mod">
          <ac:chgData name="Le Quoc,Khanh" userId="205c3e61-49cc-4285-8fbb-31cc6ba912e8" providerId="ADAL" clId="{C8ADFD7A-0D84-4257-85B8-BF50332E6188}" dt="2022-04-17T13:25:54.747" v="1211" actId="478"/>
          <ac:picMkLst>
            <pc:docMk/>
            <pc:sldMk cId="3575617511" sldId="410"/>
            <ac:picMk id="5122" creationId="{D11BA7EE-F1BD-4C23-AD23-DD7ECE475F90}"/>
          </ac:picMkLst>
        </pc:picChg>
        <pc:picChg chg="add del mod">
          <ac:chgData name="Le Quoc,Khanh" userId="205c3e61-49cc-4285-8fbb-31cc6ba912e8" providerId="ADAL" clId="{C8ADFD7A-0D84-4257-85B8-BF50332E6188}" dt="2022-04-17T13:25:53.775" v="1210" actId="478"/>
          <ac:picMkLst>
            <pc:docMk/>
            <pc:sldMk cId="3575617511" sldId="410"/>
            <ac:picMk id="5124" creationId="{BBD40163-56CB-49F7-94D2-2A018AA7A237}"/>
          </ac:picMkLst>
        </pc:picChg>
        <pc:inkChg chg="add del mod">
          <ac:chgData name="Le Quoc,Khanh" userId="205c3e61-49cc-4285-8fbb-31cc6ba912e8" providerId="ADAL" clId="{C8ADFD7A-0D84-4257-85B8-BF50332E6188}" dt="2022-04-17T13:19:22.997" v="1185" actId="9405"/>
          <ac:inkMkLst>
            <pc:docMk/>
            <pc:sldMk cId="3575617511" sldId="410"/>
            <ac:inkMk id="4" creationId="{148C26D0-85B6-4E0C-A504-A4EF3DFE9C21}"/>
          </ac:inkMkLst>
        </pc:inkChg>
        <pc:inkChg chg="add del mod">
          <ac:chgData name="Le Quoc,Khanh" userId="205c3e61-49cc-4285-8fbb-31cc6ba912e8" providerId="ADAL" clId="{C8ADFD7A-0D84-4257-85B8-BF50332E6188}" dt="2022-04-17T13:19:22.307" v="1184" actId="9405"/>
          <ac:inkMkLst>
            <pc:docMk/>
            <pc:sldMk cId="3575617511" sldId="410"/>
            <ac:inkMk id="5" creationId="{8547F14E-9674-446A-A42D-12BCB7FA7FBB}"/>
          </ac:inkMkLst>
        </pc:inkChg>
        <pc:inkChg chg="add del mod">
          <ac:chgData name="Le Quoc,Khanh" userId="205c3e61-49cc-4285-8fbb-31cc6ba912e8" providerId="ADAL" clId="{C8ADFD7A-0D84-4257-85B8-BF50332E6188}" dt="2022-04-17T13:19:21.952" v="1183"/>
          <ac:inkMkLst>
            <pc:docMk/>
            <pc:sldMk cId="3575617511" sldId="410"/>
            <ac:inkMk id="6" creationId="{402B1A4C-BCAD-4ACE-B7BE-9A7445389D9F}"/>
          </ac:inkMkLst>
        </pc:inkChg>
      </pc:sldChg>
      <pc:sldChg chg="addSp modSp add mod modTransition modAnim">
        <pc:chgData name="Le Quoc,Khanh" userId="205c3e61-49cc-4285-8fbb-31cc6ba912e8" providerId="ADAL" clId="{C8ADFD7A-0D84-4257-85B8-BF50332E6188}" dt="2022-04-17T19:32:30.611" v="2529"/>
        <pc:sldMkLst>
          <pc:docMk/>
          <pc:sldMk cId="2026895986" sldId="411"/>
        </pc:sldMkLst>
        <pc:spChg chg="mod">
          <ac:chgData name="Le Quoc,Khanh" userId="205c3e61-49cc-4285-8fbb-31cc6ba912e8" providerId="ADAL" clId="{C8ADFD7A-0D84-4257-85B8-BF50332E6188}" dt="2022-04-17T14:48:49.642" v="1535"/>
          <ac:spMkLst>
            <pc:docMk/>
            <pc:sldMk cId="2026895986" sldId="411"/>
            <ac:spMk id="5" creationId="{C790086D-893B-4C8D-A8E2-BCE9CDA423B3}"/>
          </ac:spMkLst>
        </pc:spChg>
        <pc:spChg chg="mod">
          <ac:chgData name="Le Quoc,Khanh" userId="205c3e61-49cc-4285-8fbb-31cc6ba912e8" providerId="ADAL" clId="{C8ADFD7A-0D84-4257-85B8-BF50332E6188}" dt="2022-04-17T14:48:49.642" v="1535"/>
          <ac:spMkLst>
            <pc:docMk/>
            <pc:sldMk cId="2026895986" sldId="411"/>
            <ac:spMk id="6" creationId="{9C717374-7AAA-4766-A807-8ED718E62A28}"/>
          </ac:spMkLst>
        </pc:spChg>
        <pc:spChg chg="mod">
          <ac:chgData name="Le Quoc,Khanh" userId="205c3e61-49cc-4285-8fbb-31cc6ba912e8" providerId="ADAL" clId="{C8ADFD7A-0D84-4257-85B8-BF50332E6188}" dt="2022-04-17T14:48:49.642" v="1535"/>
          <ac:spMkLst>
            <pc:docMk/>
            <pc:sldMk cId="2026895986" sldId="411"/>
            <ac:spMk id="7" creationId="{6A411D52-4F24-4D6D-BFAA-570BF34354F8}"/>
          </ac:spMkLst>
        </pc:spChg>
        <pc:spChg chg="mod">
          <ac:chgData name="Le Quoc,Khanh" userId="205c3e61-49cc-4285-8fbb-31cc6ba912e8" providerId="ADAL" clId="{C8ADFD7A-0D84-4257-85B8-BF50332E6188}" dt="2022-04-17T14:48:49.642" v="1535"/>
          <ac:spMkLst>
            <pc:docMk/>
            <pc:sldMk cId="2026895986" sldId="411"/>
            <ac:spMk id="8" creationId="{579455D8-756C-49C7-866E-2D376D3A75E3}"/>
          </ac:spMkLst>
        </pc:spChg>
        <pc:spChg chg="mod">
          <ac:chgData name="Le Quoc,Khanh" userId="205c3e61-49cc-4285-8fbb-31cc6ba912e8" providerId="ADAL" clId="{C8ADFD7A-0D84-4257-85B8-BF50332E6188}" dt="2022-04-17T14:48:49.642" v="1535"/>
          <ac:spMkLst>
            <pc:docMk/>
            <pc:sldMk cId="2026895986" sldId="411"/>
            <ac:spMk id="9" creationId="{F1DA0827-01BC-4257-A585-550C53D1763B}"/>
          </ac:spMkLst>
        </pc:spChg>
        <pc:spChg chg="mod">
          <ac:chgData name="Le Quoc,Khanh" userId="205c3e61-49cc-4285-8fbb-31cc6ba912e8" providerId="ADAL" clId="{C8ADFD7A-0D84-4257-85B8-BF50332E6188}" dt="2022-04-17T14:48:49.642" v="1535"/>
          <ac:spMkLst>
            <pc:docMk/>
            <pc:sldMk cId="2026895986" sldId="411"/>
            <ac:spMk id="10" creationId="{857CD22E-E826-4897-AB47-E1EF711172F9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14" creationId="{1883D0C0-0BEF-4C6C-A8F8-6058EA6F195C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15" creationId="{8BF73035-6682-495F-BC7A-ACE91560E252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16" creationId="{479EDCCC-170D-4CF1-A394-7F4055ADA0AC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17" creationId="{1D7C48B3-9A91-46F9-80A6-D431870493CC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18" creationId="{D8F44392-02D5-406C-95E1-8F1F2B2A11AE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19" creationId="{24984A4F-3790-4C74-A6FB-D61F2EA79E8A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0" creationId="{481B0B8B-9BD7-4318-A690-D6ED52A59B2D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1" creationId="{CCC572A2-BB0A-48E8-9C39-80C1BFF69714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2" creationId="{2A214CD4-FCCB-462E-877C-14E76249BB4E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3" creationId="{25ACA80E-D325-41A4-9C61-FBACBF24B824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4" creationId="{FDBF7EEF-8724-4694-9FA4-57E66948D2BD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5" creationId="{FE7ABA73-6838-425F-94AC-8032D080919A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6" creationId="{40BDC00A-AFB0-461E-B4D5-A65BBDC525FC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7" creationId="{48078C2D-B588-4574-9988-E443D886DE09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8" creationId="{62B0A5FF-F701-4801-8C2C-9764493A7C4D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29" creationId="{9539F1F2-96F1-45DF-A322-266281CC2B8B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30" creationId="{F9FCD887-151B-465F-B7F5-EACDA789191B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31" creationId="{7E18DCB0-7E95-4A8B-914D-76B2151B43BF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32" creationId="{482BBE23-D207-4207-AE0E-DAC9BA954B45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34" creationId="{CFE6CE1C-70C7-4A8D-B284-963B81A9F2D9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35" creationId="{C1E5D9A6-261D-48D7-9820-12D850CD8115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36" creationId="{0903476D-6C70-4E93-BAC8-D5F149810A11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37" creationId="{EC19F233-C839-487D-8702-CC0E6A4F7151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38" creationId="{137DEBB3-A2E2-4924-9457-6F65798E60BB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39" creationId="{10A3308D-5F5A-47AB-836F-28D0B633E10C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40" creationId="{8839DF58-8227-4237-998D-1993203E62CF}"/>
          </ac:spMkLst>
        </pc:spChg>
        <pc:spChg chg="mod">
          <ac:chgData name="Le Quoc,Khanh" userId="205c3e61-49cc-4285-8fbb-31cc6ba912e8" providerId="ADAL" clId="{C8ADFD7A-0D84-4257-85B8-BF50332E6188}" dt="2022-04-17T19:23:32.431" v="2341" actId="1076"/>
          <ac:spMkLst>
            <pc:docMk/>
            <pc:sldMk cId="2026895986" sldId="411"/>
            <ac:spMk id="41" creationId="{B9D7BC13-4D1F-4AFC-99B5-39C75C181995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43" creationId="{05DEED61-2A0B-4286-929C-BFDA5051B5E9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44" creationId="{1AEBAD24-70EA-42E7-BA47-553F179EC53B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45" creationId="{7F0DD466-58F8-4751-9FC0-3F5E1F4B5B15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46" creationId="{5453D0A4-8B06-4802-8534-EE4015D01EC8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47" creationId="{2CDA4EA6-E6C1-4499-954C-E729185403CC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48" creationId="{6D1E743A-F567-4856-B936-541785187C37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49" creationId="{3F7E54FA-2E35-45C1-9D85-5D2CA2CE9C64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0" creationId="{C803F87C-9532-4CF1-997D-D0E535819E1E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1" creationId="{D36F4168-D016-4534-B748-1012CA1EC3EC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2" creationId="{43CB6DDC-32D4-4522-B12D-77794DE495C6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3" creationId="{8B26F11A-5DC2-4983-B905-A0AE2D3A86DB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4" creationId="{04D4C62F-B3EE-47FF-A713-4CCFB63C89B7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5" creationId="{CCCC9603-3D7A-4EDC-A693-21EFE9318DD7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6" creationId="{44A55851-CF91-41D6-9F73-BEA1884D2693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7" creationId="{5FFCFA05-AA20-40A6-8EB7-1AF01B773D33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8" creationId="{AB685AAB-C5F1-4675-A587-4E4CECB581EA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59" creationId="{A1ECA5D1-0113-46EF-B9B5-07ECD5EE9D32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60" creationId="{47C2FEE3-12E9-49A2-A22B-9D332CDEBF0C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61" creationId="{79150619-130B-4C2B-B23E-778BCE4A7547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62" creationId="{706C928E-A359-4FA6-A0AA-B12A30137B03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63" creationId="{2335DECA-4235-45C0-ADCD-854A93446B4C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64" creationId="{2B07363B-5030-4BDA-A94B-6F6565114B49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65" creationId="{28707BE2-FC08-4F3A-86D7-3963CEA1132B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66" creationId="{17B71D33-E903-4B11-9CCA-EDAF10E7897E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68" creationId="{59D8D6F5-A454-4F0E-97D8-E147533F1C30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69" creationId="{3FC2B682-3837-42A7-BF94-C5430255B8F9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70" creationId="{C7227594-CD09-4C15-AFB0-E2C487630254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71" creationId="{324F86C5-FB97-4C0D-B85C-6061A9B3F3E2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72" creationId="{39616EB6-659F-4662-A889-7C42DA273854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73" creationId="{17EC8C25-BB9C-46AA-A203-92DE1E273E75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74" creationId="{1B8BF8C8-F3AD-4ADC-A9B3-C48CB367C104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75" creationId="{E6FCC54C-410A-442E-A1C4-DF03457A20DF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77" creationId="{CC57538D-92F8-4DD9-BB7E-A905BC9BA1EE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78" creationId="{9AD4D56A-D8CF-4076-8262-955EE448CE4D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79" creationId="{432B0DD0-B023-4410-9706-E1E7F4288A06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80" creationId="{46E9C56E-FF5D-426D-A283-023D193B28D6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81" creationId="{18EFDADF-7C91-47E2-BD46-719ED59BCF42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82" creationId="{D2598AB4-69B3-4AD8-BFC1-8C59216BE4E0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83" creationId="{CDC90836-1504-4B97-9AA0-2D6B2129EBA8}"/>
          </ac:spMkLst>
        </pc:spChg>
        <pc:spChg chg="mod">
          <ac:chgData name="Le Quoc,Khanh" userId="205c3e61-49cc-4285-8fbb-31cc6ba912e8" providerId="ADAL" clId="{C8ADFD7A-0D84-4257-85B8-BF50332E6188}" dt="2022-04-17T14:50:03.166" v="1554"/>
          <ac:spMkLst>
            <pc:docMk/>
            <pc:sldMk cId="2026895986" sldId="411"/>
            <ac:spMk id="84" creationId="{9DF45568-3F2D-4E45-8EF2-9C1EF79F6CF6}"/>
          </ac:spMkLst>
        </pc:spChg>
        <pc:spChg chg="add mod">
          <ac:chgData name="Le Quoc,Khanh" userId="205c3e61-49cc-4285-8fbb-31cc6ba912e8" providerId="ADAL" clId="{C8ADFD7A-0D84-4257-85B8-BF50332E6188}" dt="2022-04-17T14:50:09.322" v="1555"/>
          <ac:spMkLst>
            <pc:docMk/>
            <pc:sldMk cId="2026895986" sldId="411"/>
            <ac:spMk id="85" creationId="{A62381C4-C9EA-47B8-83A9-B84D60EC2E47}"/>
          </ac:spMkLst>
        </pc:spChg>
        <pc:spChg chg="add mod">
          <ac:chgData name="Le Quoc,Khanh" userId="205c3e61-49cc-4285-8fbb-31cc6ba912e8" providerId="ADAL" clId="{C8ADFD7A-0D84-4257-85B8-BF50332E6188}" dt="2022-04-17T19:30:57.132" v="2489" actId="1076"/>
          <ac:spMkLst>
            <pc:docMk/>
            <pc:sldMk cId="2026895986" sldId="411"/>
            <ac:spMk id="87" creationId="{0B4EA86C-F458-4452-8A0D-1DE2B29CC142}"/>
          </ac:spMkLst>
        </pc:spChg>
        <pc:spChg chg="mod">
          <ac:chgData name="Le Quoc,Khanh" userId="205c3e61-49cc-4285-8fbb-31cc6ba912e8" providerId="ADAL" clId="{C8ADFD7A-0D84-4257-85B8-BF50332E6188}" dt="2022-04-17T19:30:44.053" v="2485" actId="1076"/>
          <ac:spMkLst>
            <pc:docMk/>
            <pc:sldMk cId="2026895986" sldId="411"/>
            <ac:spMk id="13202" creationId="{00000000-0000-0000-0000-000000000000}"/>
          </ac:spMkLst>
        </pc:spChg>
        <pc:grpChg chg="add mod">
          <ac:chgData name="Le Quoc,Khanh" userId="205c3e61-49cc-4285-8fbb-31cc6ba912e8" providerId="ADAL" clId="{C8ADFD7A-0D84-4257-85B8-BF50332E6188}" dt="2022-04-17T14:48:55.943" v="1536" actId="1076"/>
          <ac:grpSpMkLst>
            <pc:docMk/>
            <pc:sldMk cId="2026895986" sldId="411"/>
            <ac:grpSpMk id="3" creationId="{25D61178-94A5-4EB0-B736-EAB87D5277AE}"/>
          </ac:grpSpMkLst>
        </pc:grpChg>
        <pc:grpChg chg="mod">
          <ac:chgData name="Le Quoc,Khanh" userId="205c3e61-49cc-4285-8fbb-31cc6ba912e8" providerId="ADAL" clId="{C8ADFD7A-0D84-4257-85B8-BF50332E6188}" dt="2022-04-17T14:48:49.642" v="1535"/>
          <ac:grpSpMkLst>
            <pc:docMk/>
            <pc:sldMk cId="2026895986" sldId="411"/>
            <ac:grpSpMk id="4" creationId="{B5BD4908-612F-42EE-A24C-3E33266887D3}"/>
          </ac:grpSpMkLst>
        </pc:grpChg>
        <pc:grpChg chg="add mod">
          <ac:chgData name="Le Quoc,Khanh" userId="205c3e61-49cc-4285-8fbb-31cc6ba912e8" providerId="ADAL" clId="{C8ADFD7A-0D84-4257-85B8-BF50332E6188}" dt="2022-04-17T19:23:32.431" v="2341" actId="1076"/>
          <ac:grpSpMkLst>
            <pc:docMk/>
            <pc:sldMk cId="2026895986" sldId="411"/>
            <ac:grpSpMk id="11" creationId="{88B58579-3A68-462F-A40A-5515FA45B86B}"/>
          </ac:grpSpMkLst>
        </pc:grpChg>
        <pc:grpChg chg="mod">
          <ac:chgData name="Le Quoc,Khanh" userId="205c3e61-49cc-4285-8fbb-31cc6ba912e8" providerId="ADAL" clId="{C8ADFD7A-0D84-4257-85B8-BF50332E6188}" dt="2022-04-17T19:23:32.431" v="2341" actId="1076"/>
          <ac:grpSpMkLst>
            <pc:docMk/>
            <pc:sldMk cId="2026895986" sldId="411"/>
            <ac:grpSpMk id="12" creationId="{0C06C237-0C81-4931-87E1-EBCC5AF3601B}"/>
          </ac:grpSpMkLst>
        </pc:grpChg>
        <pc:grpChg chg="mod">
          <ac:chgData name="Le Quoc,Khanh" userId="205c3e61-49cc-4285-8fbb-31cc6ba912e8" providerId="ADAL" clId="{C8ADFD7A-0D84-4257-85B8-BF50332E6188}" dt="2022-04-17T19:23:32.431" v="2341" actId="1076"/>
          <ac:grpSpMkLst>
            <pc:docMk/>
            <pc:sldMk cId="2026895986" sldId="411"/>
            <ac:grpSpMk id="33" creationId="{66EEDC85-CA1F-4C11-BA3D-BEAA95B753E2}"/>
          </ac:grpSpMkLst>
        </pc:grpChg>
        <pc:grpChg chg="add mod">
          <ac:chgData name="Le Quoc,Khanh" userId="205c3e61-49cc-4285-8fbb-31cc6ba912e8" providerId="ADAL" clId="{C8ADFD7A-0D84-4257-85B8-BF50332E6188}" dt="2022-04-17T19:24:53.539" v="2409" actId="1076"/>
          <ac:grpSpMkLst>
            <pc:docMk/>
            <pc:sldMk cId="2026895986" sldId="411"/>
            <ac:grpSpMk id="42" creationId="{C312C74E-90AA-4F51-932D-ED930EC892FA}"/>
          </ac:grpSpMkLst>
        </pc:grpChg>
        <pc:grpChg chg="mod">
          <ac:chgData name="Le Quoc,Khanh" userId="205c3e61-49cc-4285-8fbb-31cc6ba912e8" providerId="ADAL" clId="{C8ADFD7A-0D84-4257-85B8-BF50332E6188}" dt="2022-04-17T14:50:03.166" v="1554"/>
          <ac:grpSpMkLst>
            <pc:docMk/>
            <pc:sldMk cId="2026895986" sldId="411"/>
            <ac:grpSpMk id="67" creationId="{95044221-A6B6-4EFB-9D96-207D1708E9D8}"/>
          </ac:grpSpMkLst>
        </pc:grpChg>
        <pc:grpChg chg="mod">
          <ac:chgData name="Le Quoc,Khanh" userId="205c3e61-49cc-4285-8fbb-31cc6ba912e8" providerId="ADAL" clId="{C8ADFD7A-0D84-4257-85B8-BF50332E6188}" dt="2022-04-17T14:50:03.166" v="1554"/>
          <ac:grpSpMkLst>
            <pc:docMk/>
            <pc:sldMk cId="2026895986" sldId="411"/>
            <ac:grpSpMk id="76" creationId="{9D6B7938-A585-4E07-A26D-5EB6D3D627D9}"/>
          </ac:grpSpMkLst>
        </pc:grpChg>
        <pc:picChg chg="mod">
          <ac:chgData name="Le Quoc,Khanh" userId="205c3e61-49cc-4285-8fbb-31cc6ba912e8" providerId="ADAL" clId="{C8ADFD7A-0D84-4257-85B8-BF50332E6188}" dt="2022-04-17T19:23:32.431" v="2341" actId="1076"/>
          <ac:picMkLst>
            <pc:docMk/>
            <pc:sldMk cId="2026895986" sldId="411"/>
            <ac:picMk id="13" creationId="{00B86738-2FFE-4A12-BB11-9F0CE29247C1}"/>
          </ac:picMkLst>
        </pc:picChg>
      </pc:sldChg>
      <pc:sldMasterChg chg="delSldLayout">
        <pc:chgData name="Le Quoc,Khanh" userId="205c3e61-49cc-4285-8fbb-31cc6ba912e8" providerId="ADAL" clId="{C8ADFD7A-0D84-4257-85B8-BF50332E6188}" dt="2022-04-17T14:52:37.668" v="1560" actId="47"/>
        <pc:sldMasterMkLst>
          <pc:docMk/>
          <pc:sldMasterMk cId="0" sldId="2147483679"/>
        </pc:sldMasterMkLst>
        <pc:sldLayoutChg chg="del">
          <pc:chgData name="Le Quoc,Khanh" userId="205c3e61-49cc-4285-8fbb-31cc6ba912e8" providerId="ADAL" clId="{C8ADFD7A-0D84-4257-85B8-BF50332E6188}" dt="2022-04-17T05:52:34.506" v="106" actId="47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Le Quoc,Khanh" userId="205c3e61-49cc-4285-8fbb-31cc6ba912e8" providerId="ADAL" clId="{C8ADFD7A-0D84-4257-85B8-BF50332E6188}" dt="2022-04-17T13:51:36.394" v="1278" actId="47"/>
          <pc:sldLayoutMkLst>
            <pc:docMk/>
            <pc:sldMasterMk cId="0" sldId="2147483679"/>
            <pc:sldLayoutMk cId="0" sldId="2147483652"/>
          </pc:sldLayoutMkLst>
        </pc:sldLayoutChg>
        <pc:sldLayoutChg chg="del">
          <pc:chgData name="Le Quoc,Khanh" userId="205c3e61-49cc-4285-8fbb-31cc6ba912e8" providerId="ADAL" clId="{C8ADFD7A-0D84-4257-85B8-BF50332E6188}" dt="2022-04-17T14:52:37.668" v="1560" actId="47"/>
          <pc:sldLayoutMkLst>
            <pc:docMk/>
            <pc:sldMasterMk cId="0" sldId="2147483679"/>
            <pc:sldLayoutMk cId="0" sldId="2147483655"/>
          </pc:sldLayoutMkLst>
        </pc:sldLayoutChg>
        <pc:sldLayoutChg chg="del">
          <pc:chgData name="Le Quoc,Khanh" userId="205c3e61-49cc-4285-8fbb-31cc6ba912e8" providerId="ADAL" clId="{C8ADFD7A-0D84-4257-85B8-BF50332E6188}" dt="2022-04-17T13:51:22.773" v="1267" actId="47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Le Quoc,Khanh" userId="205c3e61-49cc-4285-8fbb-31cc6ba912e8" providerId="ADAL" clId="{C8ADFD7A-0D84-4257-85B8-BF50332E6188}" dt="2022-04-17T13:51:00.912" v="1254" actId="47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Le Quoc,Khanh" userId="205c3e61-49cc-4285-8fbb-31cc6ba912e8" providerId="ADAL" clId="{C8ADFD7A-0D84-4257-85B8-BF50332E6188}" dt="2022-04-17T13:50:59.376" v="1253" actId="47"/>
          <pc:sldLayoutMkLst>
            <pc:docMk/>
            <pc:sldMasterMk cId="0" sldId="2147483679"/>
            <pc:sldLayoutMk cId="0" sldId="2147483662"/>
          </pc:sldLayoutMkLst>
        </pc:sldLayoutChg>
        <pc:sldLayoutChg chg="del">
          <pc:chgData name="Le Quoc,Khanh" userId="205c3e61-49cc-4285-8fbb-31cc6ba912e8" providerId="ADAL" clId="{C8ADFD7A-0D84-4257-85B8-BF50332E6188}" dt="2022-04-17T13:51:11.517" v="1260" actId="47"/>
          <pc:sldLayoutMkLst>
            <pc:docMk/>
            <pc:sldMasterMk cId="0" sldId="2147483679"/>
            <pc:sldLayoutMk cId="0" sldId="2147483663"/>
          </pc:sldLayoutMkLst>
        </pc:sldLayoutChg>
        <pc:sldLayoutChg chg="del">
          <pc:chgData name="Le Quoc,Khanh" userId="205c3e61-49cc-4285-8fbb-31cc6ba912e8" providerId="ADAL" clId="{C8ADFD7A-0D84-4257-85B8-BF50332E6188}" dt="2022-04-17T13:51:05.758" v="1256" actId="47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Le Quoc,Khanh" userId="205c3e61-49cc-4285-8fbb-31cc6ba912e8" providerId="ADAL" clId="{C8ADFD7A-0D84-4257-85B8-BF50332E6188}" dt="2022-04-17T13:51:23.801" v="1268" actId="47"/>
          <pc:sldLayoutMkLst>
            <pc:docMk/>
            <pc:sldMasterMk cId="0" sldId="2147483679"/>
            <pc:sldLayoutMk cId="0" sldId="2147483666"/>
          </pc:sldLayoutMkLst>
        </pc:sldLayoutChg>
        <pc:sldLayoutChg chg="del">
          <pc:chgData name="Le Quoc,Khanh" userId="205c3e61-49cc-4285-8fbb-31cc6ba912e8" providerId="ADAL" clId="{C8ADFD7A-0D84-4257-85B8-BF50332E6188}" dt="2022-04-17T13:50:55.772" v="1252" actId="47"/>
          <pc:sldLayoutMkLst>
            <pc:docMk/>
            <pc:sldMasterMk cId="0" sldId="2147483679"/>
            <pc:sldLayoutMk cId="0" sldId="2147483667"/>
          </pc:sldLayoutMkLst>
        </pc:sldLayoutChg>
        <pc:sldLayoutChg chg="del">
          <pc:chgData name="Le Quoc,Khanh" userId="205c3e61-49cc-4285-8fbb-31cc6ba912e8" providerId="ADAL" clId="{C8ADFD7A-0D84-4257-85B8-BF50332E6188}" dt="2022-04-17T13:51:33.410" v="1276" actId="47"/>
          <pc:sldLayoutMkLst>
            <pc:docMk/>
            <pc:sldMasterMk cId="0" sldId="2147483679"/>
            <pc:sldLayoutMk cId="0" sldId="2147483668"/>
          </pc:sldLayoutMkLst>
        </pc:sldLayoutChg>
        <pc:sldLayoutChg chg="del">
          <pc:chgData name="Le Quoc,Khanh" userId="205c3e61-49cc-4285-8fbb-31cc6ba912e8" providerId="ADAL" clId="{C8ADFD7A-0D84-4257-85B8-BF50332E6188}" dt="2022-04-17T13:51:08.559" v="1258" actId="47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Le Quoc,Khanh" userId="205c3e61-49cc-4285-8fbb-31cc6ba912e8" providerId="ADAL" clId="{C8ADFD7A-0D84-4257-85B8-BF50332E6188}" dt="2022-04-17T13:51:26.224" v="1270" actId="47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Le Quoc,Khanh" userId="205c3e61-49cc-4285-8fbb-31cc6ba912e8" providerId="ADAL" clId="{C8ADFD7A-0D84-4257-85B8-BF50332E6188}" dt="2022-04-17T13:51:12.725" v="1261" actId="47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Le Quoc,Khanh" userId="205c3e61-49cc-4285-8fbb-31cc6ba912e8" providerId="ADAL" clId="{C8ADFD7A-0D84-4257-85B8-BF50332E6188}" dt="2022-04-17T13:51:32.238" v="1275" actId="47"/>
          <pc:sldLayoutMkLst>
            <pc:docMk/>
            <pc:sldMasterMk cId="0" sldId="2147483679"/>
            <pc:sldLayoutMk cId="0" sldId="2147483672"/>
          </pc:sldLayoutMkLst>
        </pc:sldLayoutChg>
        <pc:sldLayoutChg chg="del">
          <pc:chgData name="Le Quoc,Khanh" userId="205c3e61-49cc-4285-8fbb-31cc6ba912e8" providerId="ADAL" clId="{C8ADFD7A-0D84-4257-85B8-BF50332E6188}" dt="2022-04-17T13:51:31.047" v="1274" actId="47"/>
          <pc:sldLayoutMkLst>
            <pc:docMk/>
            <pc:sldMasterMk cId="0" sldId="2147483679"/>
            <pc:sldLayoutMk cId="0" sldId="2147483673"/>
          </pc:sldLayoutMkLst>
        </pc:sldLayoutChg>
        <pc:sldLayoutChg chg="del">
          <pc:chgData name="Le Quoc,Khanh" userId="205c3e61-49cc-4285-8fbb-31cc6ba912e8" providerId="ADAL" clId="{C8ADFD7A-0D84-4257-85B8-BF50332E6188}" dt="2022-04-17T13:51:37.767" v="1279" actId="47"/>
          <pc:sldLayoutMkLst>
            <pc:docMk/>
            <pc:sldMasterMk cId="0" sldId="2147483679"/>
            <pc:sldLayoutMk cId="0" sldId="2147483674"/>
          </pc:sldLayoutMkLst>
        </pc:sldLayoutChg>
        <pc:sldLayoutChg chg="del">
          <pc:chgData name="Le Quoc,Khanh" userId="205c3e61-49cc-4285-8fbb-31cc6ba912e8" providerId="ADAL" clId="{C8ADFD7A-0D84-4257-85B8-BF50332E6188}" dt="2022-04-17T13:51:34.500" v="1277" actId="47"/>
          <pc:sldLayoutMkLst>
            <pc:docMk/>
            <pc:sldMasterMk cId="0" sldId="2147483679"/>
            <pc:sldLayoutMk cId="0" sldId="2147483675"/>
          </pc:sldLayoutMkLst>
        </pc:sldLayoutChg>
      </pc:sldMasterChg>
      <pc:sldMasterChg chg="del delSldLayout">
        <pc:chgData name="Le Quoc,Khanh" userId="205c3e61-49cc-4285-8fbb-31cc6ba912e8" providerId="ADAL" clId="{C8ADFD7A-0D84-4257-85B8-BF50332E6188}" dt="2022-04-17T13:52:08.500" v="1296" actId="47"/>
        <pc:sldMasterMkLst>
          <pc:docMk/>
          <pc:sldMasterMk cId="0" sldId="2147483680"/>
        </pc:sldMasterMkLst>
        <pc:sldLayoutChg chg="del">
          <pc:chgData name="Le Quoc,Khanh" userId="205c3e61-49cc-4285-8fbb-31cc6ba912e8" providerId="ADAL" clId="{C8ADFD7A-0D84-4257-85B8-BF50332E6188}" dt="2022-04-17T13:52:08.500" v="1296" actId="47"/>
          <pc:sldLayoutMkLst>
            <pc:docMk/>
            <pc:sldMasterMk cId="0" sldId="2147483680"/>
            <pc:sldLayoutMk cId="0" sldId="2147483678"/>
          </pc:sldLayoutMkLst>
        </pc:sldLayoutChg>
      </pc:sldMasterChg>
    </pc:docChg>
  </pc:docChgLst>
  <pc:docChgLst>
    <pc:chgData name="Trần Trọng,Tiến" userId="f9160bd8-96c7-444a-a981-9ae625f205c0" providerId="ADAL" clId="{F4AA0636-9272-48AD-96E9-5B83CB335AE7}"/>
    <pc:docChg chg="modSld">
      <pc:chgData name="Trần Trọng,Tiến" userId="f9160bd8-96c7-444a-a981-9ae625f205c0" providerId="ADAL" clId="{F4AA0636-9272-48AD-96E9-5B83CB335AE7}" dt="2022-04-17T16:21:27.621" v="12" actId="14100"/>
      <pc:docMkLst>
        <pc:docMk/>
      </pc:docMkLst>
      <pc:sldChg chg="addSp modSp mod">
        <pc:chgData name="Trần Trọng,Tiến" userId="f9160bd8-96c7-444a-a981-9ae625f205c0" providerId="ADAL" clId="{F4AA0636-9272-48AD-96E9-5B83CB335AE7}" dt="2022-04-17T16:21:27.621" v="12" actId="14100"/>
        <pc:sldMkLst>
          <pc:docMk/>
          <pc:sldMk cId="2098757833" sldId="338"/>
        </pc:sldMkLst>
        <pc:picChg chg="add mod">
          <ac:chgData name="Trần Trọng,Tiến" userId="f9160bd8-96c7-444a-a981-9ae625f205c0" providerId="ADAL" clId="{F4AA0636-9272-48AD-96E9-5B83CB335AE7}" dt="2022-04-17T16:21:27.621" v="12" actId="14100"/>
          <ac:picMkLst>
            <pc:docMk/>
            <pc:sldMk cId="2098757833" sldId="338"/>
            <ac:picMk id="3" creationId="{E8608997-2DE6-45D4-B682-C2A7A1B4331F}"/>
          </ac:picMkLst>
        </pc:picChg>
      </pc:sldChg>
      <pc:sldChg chg="addSp delSp modSp mod">
        <pc:chgData name="Trần Trọng,Tiến" userId="f9160bd8-96c7-444a-a981-9ae625f205c0" providerId="ADAL" clId="{F4AA0636-9272-48AD-96E9-5B83CB335AE7}" dt="2022-04-17T16:18:58.753" v="2" actId="1076"/>
        <pc:sldMkLst>
          <pc:docMk/>
          <pc:sldMk cId="4137282567" sldId="356"/>
        </pc:sldMkLst>
        <pc:spChg chg="mod">
          <ac:chgData name="Trần Trọng,Tiến" userId="f9160bd8-96c7-444a-a981-9ae625f205c0" providerId="ADAL" clId="{F4AA0636-9272-48AD-96E9-5B83CB335AE7}" dt="2022-04-17T16:18:58.753" v="2" actId="1076"/>
          <ac:spMkLst>
            <pc:docMk/>
            <pc:sldMk cId="4137282567" sldId="356"/>
            <ac:spMk id="595" creationId="{00000000-0000-0000-0000-000000000000}"/>
          </ac:spMkLst>
        </pc:spChg>
        <pc:picChg chg="add del mod">
          <ac:chgData name="Trần Trọng,Tiến" userId="f9160bd8-96c7-444a-a981-9ae625f205c0" providerId="ADAL" clId="{F4AA0636-9272-48AD-96E9-5B83CB335AE7}" dt="2022-04-17T16:18:30.090" v="1" actId="931"/>
          <ac:picMkLst>
            <pc:docMk/>
            <pc:sldMk cId="4137282567" sldId="356"/>
            <ac:picMk id="4" creationId="{1BEAD654-55DF-4A40-97A0-CAB87BC8E100}"/>
          </ac:picMkLst>
        </pc:picChg>
      </pc:sldChg>
    </pc:docChg>
  </pc:docChgLst>
  <pc:docChgLst>
    <pc:chgData name="Bùi Ngọc,Tâm" userId="333788a1-af6e-4872-8f14-b75685d5c77d" providerId="ADAL" clId="{EF8EDDDE-862E-43E2-9609-858BEF5B3FA3}"/>
    <pc:docChg chg="custSel addSld delSld modSld sldOrd modSection">
      <pc:chgData name="Bùi Ngọc,Tâm" userId="333788a1-af6e-4872-8f14-b75685d5c77d" providerId="ADAL" clId="{EF8EDDDE-862E-43E2-9609-858BEF5B3FA3}" dt="2022-04-17T11:38:37.522" v="649"/>
      <pc:docMkLst>
        <pc:docMk/>
      </pc:docMkLst>
      <pc:sldChg chg="ord modAnim">
        <pc:chgData name="Bùi Ngọc,Tâm" userId="333788a1-af6e-4872-8f14-b75685d5c77d" providerId="ADAL" clId="{EF8EDDDE-862E-43E2-9609-858BEF5B3FA3}" dt="2022-04-17T11:37:56.091" v="645"/>
        <pc:sldMkLst>
          <pc:docMk/>
          <pc:sldMk cId="2786399589" sldId="313"/>
        </pc:sldMkLst>
      </pc:sldChg>
      <pc:sldChg chg="ord">
        <pc:chgData name="Bùi Ngọc,Tâm" userId="333788a1-af6e-4872-8f14-b75685d5c77d" providerId="ADAL" clId="{EF8EDDDE-862E-43E2-9609-858BEF5B3FA3}" dt="2022-04-17T11:38:07.499" v="647"/>
        <pc:sldMkLst>
          <pc:docMk/>
          <pc:sldMk cId="589585397" sldId="315"/>
        </pc:sldMkLst>
      </pc:sldChg>
      <pc:sldChg chg="addSp delSp modSp add mod ord delAnim modAnim">
        <pc:chgData name="Bùi Ngọc,Tâm" userId="333788a1-af6e-4872-8f14-b75685d5c77d" providerId="ADAL" clId="{EF8EDDDE-862E-43E2-9609-858BEF5B3FA3}" dt="2022-04-16T06:42:26.643" v="551"/>
        <pc:sldMkLst>
          <pc:docMk/>
          <pc:sldMk cId="1235147743" sldId="317"/>
        </pc:sldMkLst>
        <pc:spChg chg="add mod">
          <ac:chgData name="Bùi Ngọc,Tâm" userId="333788a1-af6e-4872-8f14-b75685d5c77d" providerId="ADAL" clId="{EF8EDDDE-862E-43E2-9609-858BEF5B3FA3}" dt="2022-04-16T06:36:42.131" v="214" actId="1076"/>
          <ac:spMkLst>
            <pc:docMk/>
            <pc:sldMk cId="1235147743" sldId="317"/>
            <ac:spMk id="5" creationId="{C0B2D4DF-2C4C-44D0-BDCD-B25C2D85FF9F}"/>
          </ac:spMkLst>
        </pc:spChg>
        <pc:spChg chg="add mod">
          <ac:chgData name="Bùi Ngọc,Tâm" userId="333788a1-af6e-4872-8f14-b75685d5c77d" providerId="ADAL" clId="{EF8EDDDE-862E-43E2-9609-858BEF5B3FA3}" dt="2022-04-16T06:38:46.259" v="354" actId="1076"/>
          <ac:spMkLst>
            <pc:docMk/>
            <pc:sldMk cId="1235147743" sldId="317"/>
            <ac:spMk id="6" creationId="{A8C9C0B6-32EC-46F5-B80C-02C0D694091F}"/>
          </ac:spMkLst>
        </pc:spChg>
        <pc:picChg chg="del">
          <ac:chgData name="Bùi Ngọc,Tâm" userId="333788a1-af6e-4872-8f14-b75685d5c77d" providerId="ADAL" clId="{EF8EDDDE-862E-43E2-9609-858BEF5B3FA3}" dt="2022-04-16T06:30:03.210" v="6" actId="478"/>
          <ac:picMkLst>
            <pc:docMk/>
            <pc:sldMk cId="1235147743" sldId="317"/>
            <ac:picMk id="3" creationId="{A4987D5B-6F7C-2AE1-352F-069C1B946633}"/>
          </ac:picMkLst>
        </pc:picChg>
        <pc:picChg chg="add mod">
          <ac:chgData name="Bùi Ngọc,Tâm" userId="333788a1-af6e-4872-8f14-b75685d5c77d" providerId="ADAL" clId="{EF8EDDDE-862E-43E2-9609-858BEF5B3FA3}" dt="2022-04-16T06:33:52.923" v="115" actId="1076"/>
          <ac:picMkLst>
            <pc:docMk/>
            <pc:sldMk cId="1235147743" sldId="317"/>
            <ac:picMk id="4" creationId="{48BC0990-6429-4F11-8240-1DF85479F6EE}"/>
          </ac:picMkLst>
        </pc:picChg>
      </pc:sldChg>
      <pc:sldChg chg="addSp delSp modSp add mod ord delAnim modAnim">
        <pc:chgData name="Bùi Ngọc,Tâm" userId="333788a1-af6e-4872-8f14-b75685d5c77d" providerId="ADAL" clId="{EF8EDDDE-862E-43E2-9609-858BEF5B3FA3}" dt="2022-04-16T06:42:13.605" v="548"/>
        <pc:sldMkLst>
          <pc:docMk/>
          <pc:sldMk cId="2699167185" sldId="318"/>
        </pc:sldMkLst>
        <pc:spChg chg="add del mod">
          <ac:chgData name="Bùi Ngọc,Tâm" userId="333788a1-af6e-4872-8f14-b75685d5c77d" providerId="ADAL" clId="{EF8EDDDE-862E-43E2-9609-858BEF5B3FA3}" dt="2022-04-16T06:31:07.646" v="14" actId="478"/>
          <ac:spMkLst>
            <pc:docMk/>
            <pc:sldMk cId="2699167185" sldId="318"/>
            <ac:spMk id="5" creationId="{9633B81D-A989-45EF-A8D7-48DB3665C040}"/>
          </ac:spMkLst>
        </pc:spChg>
        <pc:spChg chg="add mod">
          <ac:chgData name="Bùi Ngọc,Tâm" userId="333788a1-af6e-4872-8f14-b75685d5c77d" providerId="ADAL" clId="{EF8EDDDE-862E-43E2-9609-858BEF5B3FA3}" dt="2022-04-16T06:36:50.347" v="215" actId="1076"/>
          <ac:spMkLst>
            <pc:docMk/>
            <pc:sldMk cId="2699167185" sldId="318"/>
            <ac:spMk id="6" creationId="{8682AE63-3C72-422C-9D6E-8A98A4D4BFF0}"/>
          </ac:spMkLst>
        </pc:spChg>
        <pc:spChg chg="add mod">
          <ac:chgData name="Bùi Ngọc,Tâm" userId="333788a1-af6e-4872-8f14-b75685d5c77d" providerId="ADAL" clId="{EF8EDDDE-862E-43E2-9609-858BEF5B3FA3}" dt="2022-04-16T06:32:47.394" v="105" actId="1076"/>
          <ac:spMkLst>
            <pc:docMk/>
            <pc:sldMk cId="2699167185" sldId="318"/>
            <ac:spMk id="7" creationId="{12AE5B5C-997F-4200-BB34-635C9C3C8162}"/>
          </ac:spMkLst>
        </pc:spChg>
        <pc:picChg chg="del">
          <ac:chgData name="Bùi Ngọc,Tâm" userId="333788a1-af6e-4872-8f14-b75685d5c77d" providerId="ADAL" clId="{EF8EDDDE-862E-43E2-9609-858BEF5B3FA3}" dt="2022-04-16T06:30:05.060" v="7" actId="478"/>
          <ac:picMkLst>
            <pc:docMk/>
            <pc:sldMk cId="2699167185" sldId="318"/>
            <ac:picMk id="3" creationId="{A4987D5B-6F7C-2AE1-352F-069C1B946633}"/>
          </ac:picMkLst>
        </pc:picChg>
        <pc:picChg chg="add mod">
          <ac:chgData name="Bùi Ngọc,Tâm" userId="333788a1-af6e-4872-8f14-b75685d5c77d" providerId="ADAL" clId="{EF8EDDDE-862E-43E2-9609-858BEF5B3FA3}" dt="2022-04-16T06:31:43.441" v="60" actId="1076"/>
          <ac:picMkLst>
            <pc:docMk/>
            <pc:sldMk cId="2699167185" sldId="318"/>
            <ac:picMk id="4" creationId="{2D91CA6C-FEE1-46DC-9072-76E1189432D0}"/>
          </ac:picMkLst>
        </pc:picChg>
      </pc:sldChg>
      <pc:sldChg chg="addSp modSp add del mod">
        <pc:chgData name="Bùi Ngọc,Tâm" userId="333788a1-af6e-4872-8f14-b75685d5c77d" providerId="ADAL" clId="{EF8EDDDE-862E-43E2-9609-858BEF5B3FA3}" dt="2022-04-16T06:38:58.868" v="355" actId="47"/>
        <pc:sldMkLst>
          <pc:docMk/>
          <pc:sldMk cId="3804875948" sldId="319"/>
        </pc:sldMkLst>
        <pc:spChg chg="add mod">
          <ac:chgData name="Bùi Ngọc,Tâm" userId="333788a1-af6e-4872-8f14-b75685d5c77d" providerId="ADAL" clId="{EF8EDDDE-862E-43E2-9609-858BEF5B3FA3}" dt="2022-04-16T06:36:14.635" v="183" actId="1076"/>
          <ac:spMkLst>
            <pc:docMk/>
            <pc:sldMk cId="3804875948" sldId="319"/>
            <ac:spMk id="4" creationId="{E21D2E12-9534-4BEB-91E2-5A9F6BDBA4A6}"/>
          </ac:spMkLst>
        </pc:spChg>
        <pc:picChg chg="add mod">
          <ac:chgData name="Bùi Ngọc,Tâm" userId="333788a1-af6e-4872-8f14-b75685d5c77d" providerId="ADAL" clId="{EF8EDDDE-862E-43E2-9609-858BEF5B3FA3}" dt="2022-04-16T06:34:20.186" v="117" actId="1076"/>
          <ac:picMkLst>
            <pc:docMk/>
            <pc:sldMk cId="3804875948" sldId="319"/>
            <ac:picMk id="3" creationId="{6D457DCB-C919-44A6-9291-5336E2693B7E}"/>
          </ac:picMkLst>
        </pc:picChg>
      </pc:sldChg>
      <pc:sldChg chg="addSp delSp modSp add mod modAnim">
        <pc:chgData name="Bùi Ngọc,Tâm" userId="333788a1-af6e-4872-8f14-b75685d5c77d" providerId="ADAL" clId="{EF8EDDDE-862E-43E2-9609-858BEF5B3FA3}" dt="2022-04-16T06:42:47.547" v="557"/>
        <pc:sldMkLst>
          <pc:docMk/>
          <pc:sldMk cId="217535237" sldId="320"/>
        </pc:sldMkLst>
        <pc:spChg chg="add mod">
          <ac:chgData name="Bùi Ngọc,Tâm" userId="333788a1-af6e-4872-8f14-b75685d5c77d" providerId="ADAL" clId="{EF8EDDDE-862E-43E2-9609-858BEF5B3FA3}" dt="2022-04-16T06:36:36.843" v="213" actId="1076"/>
          <ac:spMkLst>
            <pc:docMk/>
            <pc:sldMk cId="217535237" sldId="320"/>
            <ac:spMk id="4" creationId="{520AF0B4-08EB-4C60-8E10-1390FD9162C9}"/>
          </ac:spMkLst>
        </pc:spChg>
        <pc:spChg chg="add del mod">
          <ac:chgData name="Bùi Ngọc,Tâm" userId="333788a1-af6e-4872-8f14-b75685d5c77d" providerId="ADAL" clId="{EF8EDDDE-862E-43E2-9609-858BEF5B3FA3}" dt="2022-04-16T06:37:47.354" v="269"/>
          <ac:spMkLst>
            <pc:docMk/>
            <pc:sldMk cId="217535237" sldId="320"/>
            <ac:spMk id="5" creationId="{B3BD32D9-3F18-4DC0-A5F3-194A5D5CA7BA}"/>
          </ac:spMkLst>
        </pc:spChg>
        <pc:spChg chg="add mod">
          <ac:chgData name="Bùi Ngọc,Tâm" userId="333788a1-af6e-4872-8f14-b75685d5c77d" providerId="ADAL" clId="{EF8EDDDE-862E-43E2-9609-858BEF5B3FA3}" dt="2022-04-16T06:41:09.113" v="505" actId="20577"/>
          <ac:spMkLst>
            <pc:docMk/>
            <pc:sldMk cId="217535237" sldId="320"/>
            <ac:spMk id="6" creationId="{F912A222-2855-423A-A670-B8157A9E3CE6}"/>
          </ac:spMkLst>
        </pc:spChg>
        <pc:spChg chg="add mod">
          <ac:chgData name="Bùi Ngọc,Tâm" userId="333788a1-af6e-4872-8f14-b75685d5c77d" providerId="ADAL" clId="{EF8EDDDE-862E-43E2-9609-858BEF5B3FA3}" dt="2022-04-16T06:41:38.309" v="543" actId="1076"/>
          <ac:spMkLst>
            <pc:docMk/>
            <pc:sldMk cId="217535237" sldId="320"/>
            <ac:spMk id="7" creationId="{1FCD64F0-F4B1-46A6-844F-D464DAC0E8C9}"/>
          </ac:spMkLst>
        </pc:spChg>
        <pc:picChg chg="add mod">
          <ac:chgData name="Bùi Ngọc,Tâm" userId="333788a1-af6e-4872-8f14-b75685d5c77d" providerId="ADAL" clId="{EF8EDDDE-862E-43E2-9609-858BEF5B3FA3}" dt="2022-04-16T06:34:49.042" v="120" actId="1076"/>
          <ac:picMkLst>
            <pc:docMk/>
            <pc:sldMk cId="217535237" sldId="320"/>
            <ac:picMk id="3" creationId="{4837CEC3-336A-4047-A175-FF5684076AA3}"/>
          </ac:picMkLst>
        </pc:picChg>
      </pc:sldChg>
      <pc:sldChg chg="addSp delSp modSp add mod modAnim">
        <pc:chgData name="Bùi Ngọc,Tâm" userId="333788a1-af6e-4872-8f14-b75685d5c77d" providerId="ADAL" clId="{EF8EDDDE-862E-43E2-9609-858BEF5B3FA3}" dt="2022-04-16T06:42:35.768" v="553"/>
        <pc:sldMkLst>
          <pc:docMk/>
          <pc:sldMk cId="3962128413" sldId="321"/>
        </pc:sldMkLst>
        <pc:spChg chg="add mod">
          <ac:chgData name="Bùi Ngọc,Tâm" userId="333788a1-af6e-4872-8f14-b75685d5c77d" providerId="ADAL" clId="{EF8EDDDE-862E-43E2-9609-858BEF5B3FA3}" dt="2022-04-16T06:39:50.509" v="413" actId="1076"/>
          <ac:spMkLst>
            <pc:docMk/>
            <pc:sldMk cId="3962128413" sldId="321"/>
            <ac:spMk id="7" creationId="{45594BC7-8775-43A8-8BB2-F66C499CC047}"/>
          </ac:spMkLst>
        </pc:spChg>
        <pc:picChg chg="add mod">
          <ac:chgData name="Bùi Ngọc,Tâm" userId="333788a1-af6e-4872-8f14-b75685d5c77d" providerId="ADAL" clId="{EF8EDDDE-862E-43E2-9609-858BEF5B3FA3}" dt="2022-04-16T06:39:11.789" v="360" actId="1076"/>
          <ac:picMkLst>
            <pc:docMk/>
            <pc:sldMk cId="3962128413" sldId="321"/>
            <ac:picMk id="3" creationId="{9989BA39-4A96-4389-AC81-613183E51EF8}"/>
          </ac:picMkLst>
        </pc:picChg>
        <pc:picChg chg="del">
          <ac:chgData name="Bùi Ngọc,Tâm" userId="333788a1-af6e-4872-8f14-b75685d5c77d" providerId="ADAL" clId="{EF8EDDDE-862E-43E2-9609-858BEF5B3FA3}" dt="2022-04-16T06:39:03.686" v="357" actId="478"/>
          <ac:picMkLst>
            <pc:docMk/>
            <pc:sldMk cId="3962128413" sldId="321"/>
            <ac:picMk id="4" creationId="{48BC0990-6429-4F11-8240-1DF85479F6EE}"/>
          </ac:picMkLst>
        </pc:picChg>
      </pc:sldChg>
      <pc:sldChg chg="addSp delSp modSp add mod ord delAnim modAnim">
        <pc:chgData name="Bùi Ngọc,Tâm" userId="333788a1-af6e-4872-8f14-b75685d5c77d" providerId="ADAL" clId="{EF8EDDDE-862E-43E2-9609-858BEF5B3FA3}" dt="2022-04-17T11:38:37.522" v="649"/>
        <pc:sldMkLst>
          <pc:docMk/>
          <pc:sldMk cId="430577824" sldId="406"/>
        </pc:sldMkLst>
        <pc:spChg chg="add mod">
          <ac:chgData name="Bùi Ngọc,Tâm" userId="333788a1-af6e-4872-8f14-b75685d5c77d" providerId="ADAL" clId="{EF8EDDDE-862E-43E2-9609-858BEF5B3FA3}" dt="2022-04-16T14:27:12.147" v="643" actId="207"/>
          <ac:spMkLst>
            <pc:docMk/>
            <pc:sldMk cId="430577824" sldId="406"/>
            <ac:spMk id="2" creationId="{7D740B03-3A76-405F-A52D-C6F4B0414CFC}"/>
          </ac:spMkLst>
        </pc:spChg>
        <pc:picChg chg="del">
          <ac:chgData name="Bùi Ngọc,Tâm" userId="333788a1-af6e-4872-8f14-b75685d5c77d" providerId="ADAL" clId="{EF8EDDDE-862E-43E2-9609-858BEF5B3FA3}" dt="2022-04-16T14:21:41.908" v="564" actId="478"/>
          <ac:picMkLst>
            <pc:docMk/>
            <pc:sldMk cId="430577824" sldId="406"/>
            <ac:picMk id="3" creationId="{A4987D5B-6F7C-2AE1-352F-069C1B946633}"/>
          </ac:picMkLst>
        </pc:picChg>
        <pc:picChg chg="add mod">
          <ac:chgData name="Bùi Ngọc,Tâm" userId="333788a1-af6e-4872-8f14-b75685d5c77d" providerId="ADAL" clId="{EF8EDDDE-862E-43E2-9609-858BEF5B3FA3}" dt="2022-04-16T14:24:58.268" v="621" actId="1076"/>
          <ac:picMkLst>
            <pc:docMk/>
            <pc:sldMk cId="430577824" sldId="406"/>
            <ac:picMk id="5" creationId="{44120B59-E486-434B-A5ED-76E61101E085}"/>
          </ac:picMkLst>
        </pc:picChg>
        <pc:picChg chg="add mod">
          <ac:chgData name="Bùi Ngọc,Tâm" userId="333788a1-af6e-4872-8f14-b75685d5c77d" providerId="ADAL" clId="{EF8EDDDE-862E-43E2-9609-858BEF5B3FA3}" dt="2022-04-16T14:24:56.621" v="620" actId="1076"/>
          <ac:picMkLst>
            <pc:docMk/>
            <pc:sldMk cId="430577824" sldId="406"/>
            <ac:picMk id="7" creationId="{A7A9328B-0782-4431-BC46-C4406ED58A8E}"/>
          </ac:picMkLst>
        </pc:picChg>
        <pc:picChg chg="add mod">
          <ac:chgData name="Bùi Ngọc,Tâm" userId="333788a1-af6e-4872-8f14-b75685d5c77d" providerId="ADAL" clId="{EF8EDDDE-862E-43E2-9609-858BEF5B3FA3}" dt="2022-04-16T14:25:00.637" v="622" actId="1076"/>
          <ac:picMkLst>
            <pc:docMk/>
            <pc:sldMk cId="430577824" sldId="406"/>
            <ac:picMk id="9" creationId="{B0F5EFB3-E0BC-4D4B-82AF-407AC2E6DCC8}"/>
          </ac:picMkLst>
        </pc:picChg>
        <pc:picChg chg="add mod">
          <ac:chgData name="Bùi Ngọc,Tâm" userId="333788a1-af6e-4872-8f14-b75685d5c77d" providerId="ADAL" clId="{EF8EDDDE-862E-43E2-9609-858BEF5B3FA3}" dt="2022-04-16T14:26:08.301" v="626" actId="14100"/>
          <ac:picMkLst>
            <pc:docMk/>
            <pc:sldMk cId="430577824" sldId="406"/>
            <ac:picMk id="11" creationId="{D4F0A4F1-B0D8-4D6C-88B3-9E9A9F366698}"/>
          </ac:picMkLst>
        </pc:picChg>
      </pc:sldChg>
    </pc:docChg>
  </pc:docChgLst>
  <pc:docChgLst>
    <pc:chgData name="Bùi Ngọc,Tâm" userId="S::tambn@student.bvu.edu.vn::333788a1-af6e-4872-8f14-b75685d5c77d" providerId="AD" clId="Web-{608953B6-6C90-F50A-BF9C-9AB46F8C9C22}"/>
    <pc:docChg chg="addSld delSld modSection">
      <pc:chgData name="Bùi Ngọc,Tâm" userId="S::tambn@student.bvu.edu.vn::333788a1-af6e-4872-8f14-b75685d5c77d" providerId="AD" clId="Web-{608953B6-6C90-F50A-BF9C-9AB46F8C9C22}" dt="2022-04-15T13:33:59.688" v="1"/>
      <pc:docMkLst>
        <pc:docMk/>
      </pc:docMkLst>
      <pc:sldChg chg="new del">
        <pc:chgData name="Bùi Ngọc,Tâm" userId="S::tambn@student.bvu.edu.vn::333788a1-af6e-4872-8f14-b75685d5c77d" providerId="AD" clId="Web-{608953B6-6C90-F50A-BF9C-9AB46F8C9C22}" dt="2022-04-15T13:33:59.688" v="1"/>
        <pc:sldMkLst>
          <pc:docMk/>
          <pc:sldMk cId="2344689253" sldId="310"/>
        </pc:sldMkLst>
      </pc:sldChg>
    </pc:docChg>
  </pc:docChgLst>
  <pc:docChgLst>
    <pc:chgData name="Tạ Quang,Khôi" userId="73cddc51-ecfb-42bf-bc20-655be86e5250" providerId="ADAL" clId="{BA95FEA8-3931-4E3E-9FFB-D8BA80A72FC7}"/>
    <pc:docChg chg="undo custSel addSld delSld modSld sldOrd addMainMaster delMainMaster modMainMaster addSection delSection modSection">
      <pc:chgData name="Tạ Quang,Khôi" userId="73cddc51-ecfb-42bf-bc20-655be86e5250" providerId="ADAL" clId="{BA95FEA8-3931-4E3E-9FFB-D8BA80A72FC7}" dt="2022-04-17T16:12:46.574" v="1938" actId="1076"/>
      <pc:docMkLst>
        <pc:docMk/>
      </pc:docMkLst>
      <pc:sldChg chg="ord addCm">
        <pc:chgData name="Tạ Quang,Khôi" userId="73cddc51-ecfb-42bf-bc20-655be86e5250" providerId="ADAL" clId="{BA95FEA8-3931-4E3E-9FFB-D8BA80A72FC7}" dt="2022-04-17T10:56:32.340" v="1260"/>
        <pc:sldMkLst>
          <pc:docMk/>
          <pc:sldMk cId="0" sldId="256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57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58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59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0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1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2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3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4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5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6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7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8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69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0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1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2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3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4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5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6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7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8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79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0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1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2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3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4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5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6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7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8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89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0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1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2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3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4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5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6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7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8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299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0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1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2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3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4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5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6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7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8"/>
        </pc:sldMkLst>
      </pc:sldChg>
      <pc:sldChg chg="ord">
        <pc:chgData name="Tạ Quang,Khôi" userId="73cddc51-ecfb-42bf-bc20-655be86e5250" providerId="ADAL" clId="{BA95FEA8-3931-4E3E-9FFB-D8BA80A72FC7}" dt="2022-04-17T05:36:32.750" v="425"/>
        <pc:sldMkLst>
          <pc:docMk/>
          <pc:sldMk cId="0" sldId="309"/>
        </pc:sldMkLst>
      </pc:sldChg>
      <pc:sldChg chg="modSp del mod ord">
        <pc:chgData name="Tạ Quang,Khôi" userId="73cddc51-ecfb-42bf-bc20-655be86e5250" providerId="ADAL" clId="{BA95FEA8-3931-4E3E-9FFB-D8BA80A72FC7}" dt="2022-04-17T13:52:47.077" v="1685" actId="1076"/>
        <pc:sldMkLst>
          <pc:docMk/>
          <pc:sldMk cId="1307195921" sldId="310"/>
        </pc:sldMkLst>
        <pc:spChg chg="mod">
          <ac:chgData name="Tạ Quang,Khôi" userId="73cddc51-ecfb-42bf-bc20-655be86e5250" providerId="ADAL" clId="{BA95FEA8-3931-4E3E-9FFB-D8BA80A72FC7}" dt="2022-04-15T14:32:51.962" v="36" actId="1076"/>
          <ac:spMkLst>
            <pc:docMk/>
            <pc:sldMk cId="1307195921" sldId="310"/>
            <ac:spMk id="2" creationId="{33CB7585-74CA-2B69-40D4-32A668BD5BA9}"/>
          </ac:spMkLst>
        </pc:spChg>
        <pc:spChg chg="mod">
          <ac:chgData name="Tạ Quang,Khôi" userId="73cddc51-ecfb-42bf-bc20-655be86e5250" providerId="ADAL" clId="{BA95FEA8-3931-4E3E-9FFB-D8BA80A72FC7}" dt="2022-04-17T13:52:43.422" v="1684" actId="1076"/>
          <ac:spMkLst>
            <pc:docMk/>
            <pc:sldMk cId="1307195921" sldId="310"/>
            <ac:spMk id="3" creationId="{F21F2428-2B8D-9268-2FEA-F9E10C872564}"/>
          </ac:spMkLst>
        </pc:spChg>
        <pc:spChg chg="mod">
          <ac:chgData name="Tạ Quang,Khôi" userId="73cddc51-ecfb-42bf-bc20-655be86e5250" providerId="ADAL" clId="{BA95FEA8-3931-4E3E-9FFB-D8BA80A72FC7}" dt="2022-04-17T13:52:43.422" v="1684" actId="1076"/>
          <ac:spMkLst>
            <pc:docMk/>
            <pc:sldMk cId="1307195921" sldId="310"/>
            <ac:spMk id="4" creationId="{1D882371-8FC7-E93B-5C28-21B683C811D2}"/>
          </ac:spMkLst>
        </pc:spChg>
        <pc:spChg chg="mod">
          <ac:chgData name="Tạ Quang,Khôi" userId="73cddc51-ecfb-42bf-bc20-655be86e5250" providerId="ADAL" clId="{BA95FEA8-3931-4E3E-9FFB-D8BA80A72FC7}" dt="2022-04-15T14:31:45.239" v="23" actId="403"/>
          <ac:spMkLst>
            <pc:docMk/>
            <pc:sldMk cId="1307195921" sldId="310"/>
            <ac:spMk id="5" creationId="{240691B4-782E-A457-3E9F-2C5CE40CC853}"/>
          </ac:spMkLst>
        </pc:spChg>
        <pc:spChg chg="mod">
          <ac:chgData name="Tạ Quang,Khôi" userId="73cddc51-ecfb-42bf-bc20-655be86e5250" providerId="ADAL" clId="{BA95FEA8-3931-4E3E-9FFB-D8BA80A72FC7}" dt="2022-04-17T13:52:43.422" v="1684" actId="1076"/>
          <ac:spMkLst>
            <pc:docMk/>
            <pc:sldMk cId="1307195921" sldId="310"/>
            <ac:spMk id="6" creationId="{7C91C30C-A3A7-9200-D461-EF1037C84318}"/>
          </ac:spMkLst>
        </pc:spChg>
        <pc:spChg chg="mod">
          <ac:chgData name="Tạ Quang,Khôi" userId="73cddc51-ecfb-42bf-bc20-655be86e5250" providerId="ADAL" clId="{BA95FEA8-3931-4E3E-9FFB-D8BA80A72FC7}" dt="2022-04-17T13:52:43.422" v="1684" actId="1076"/>
          <ac:spMkLst>
            <pc:docMk/>
            <pc:sldMk cId="1307195921" sldId="310"/>
            <ac:spMk id="7" creationId="{0B72951C-DE4A-2C3C-BC25-A1CB88C3393F}"/>
          </ac:spMkLst>
        </pc:spChg>
        <pc:spChg chg="mod">
          <ac:chgData name="Tạ Quang,Khôi" userId="73cddc51-ecfb-42bf-bc20-655be86e5250" providerId="ADAL" clId="{BA95FEA8-3931-4E3E-9FFB-D8BA80A72FC7}" dt="2022-04-17T13:52:47.077" v="1685" actId="1076"/>
          <ac:spMkLst>
            <pc:docMk/>
            <pc:sldMk cId="1307195921" sldId="310"/>
            <ac:spMk id="8" creationId="{23F304DA-E083-172F-2EF2-A3BD2E3F879B}"/>
          </ac:spMkLst>
        </pc:spChg>
      </pc:sldChg>
      <pc:sldChg chg="modSp mod ord">
        <pc:chgData name="Tạ Quang,Khôi" userId="73cddc51-ecfb-42bf-bc20-655be86e5250" providerId="ADAL" clId="{BA95FEA8-3931-4E3E-9FFB-D8BA80A72FC7}" dt="2022-04-17T04:46:50.304" v="422" actId="1035"/>
        <pc:sldMkLst>
          <pc:docMk/>
          <pc:sldMk cId="1071251383" sldId="311"/>
        </pc:sldMkLst>
        <pc:picChg chg="mod">
          <ac:chgData name="Tạ Quang,Khôi" userId="73cddc51-ecfb-42bf-bc20-655be86e5250" providerId="ADAL" clId="{BA95FEA8-3931-4E3E-9FFB-D8BA80A72FC7}" dt="2022-04-17T04:46:50.304" v="422" actId="1035"/>
          <ac:picMkLst>
            <pc:docMk/>
            <pc:sldMk cId="1071251383" sldId="311"/>
            <ac:picMk id="2" creationId="{6CEA28DA-6AAA-59AB-4365-6E1BB92A9C8F}"/>
          </ac:picMkLst>
        </pc:picChg>
      </pc:sldChg>
      <pc:sldChg chg="ord">
        <pc:chgData name="Tạ Quang,Khôi" userId="73cddc51-ecfb-42bf-bc20-655be86e5250" providerId="ADAL" clId="{BA95FEA8-3931-4E3E-9FFB-D8BA80A72FC7}" dt="2022-04-15T14:29:42.508" v="10"/>
        <pc:sldMkLst>
          <pc:docMk/>
          <pc:sldMk cId="1276919765" sldId="312"/>
        </pc:sldMkLst>
      </pc:sldChg>
      <pc:sldChg chg="modSp ord modTransition">
        <pc:chgData name="Tạ Quang,Khôi" userId="73cddc51-ecfb-42bf-bc20-655be86e5250" providerId="ADAL" clId="{BA95FEA8-3931-4E3E-9FFB-D8BA80A72FC7}" dt="2022-04-17T15:56:44.182" v="1906"/>
        <pc:sldMkLst>
          <pc:docMk/>
          <pc:sldMk cId="2786399589" sldId="313"/>
        </pc:sldMkLst>
        <pc:spChg chg="mod">
          <ac:chgData name="Tạ Quang,Khôi" userId="73cddc51-ecfb-42bf-bc20-655be86e5250" providerId="ADAL" clId="{BA95FEA8-3931-4E3E-9FFB-D8BA80A72FC7}" dt="2022-04-17T04:10:30.716" v="296" actId="20577"/>
          <ac:spMkLst>
            <pc:docMk/>
            <pc:sldMk cId="2786399589" sldId="313"/>
            <ac:spMk id="2" creationId="{B393196E-14D8-834A-77D7-BB83D0CE5FD8}"/>
          </ac:spMkLst>
        </pc:spChg>
      </pc:sldChg>
      <pc:sldChg chg="modSp mod ord modTransition">
        <pc:chgData name="Tạ Quang,Khôi" userId="73cddc51-ecfb-42bf-bc20-655be86e5250" providerId="ADAL" clId="{BA95FEA8-3931-4E3E-9FFB-D8BA80A72FC7}" dt="2022-04-17T15:57:30.021" v="1908" actId="1076"/>
        <pc:sldMkLst>
          <pc:docMk/>
          <pc:sldMk cId="944574071" sldId="314"/>
        </pc:sldMkLst>
        <pc:spChg chg="mod">
          <ac:chgData name="Tạ Quang,Khôi" userId="73cddc51-ecfb-42bf-bc20-655be86e5250" providerId="ADAL" clId="{BA95FEA8-3931-4E3E-9FFB-D8BA80A72FC7}" dt="2022-04-17T15:57:30.021" v="1908" actId="1076"/>
          <ac:spMkLst>
            <pc:docMk/>
            <pc:sldMk cId="944574071" sldId="314"/>
            <ac:spMk id="6" creationId="{F0C7ACE7-7344-1410-611F-A6AA1D6A34EA}"/>
          </ac:spMkLst>
        </pc:spChg>
      </pc:sldChg>
      <pc:sldChg chg="ord modTransition">
        <pc:chgData name="Tạ Quang,Khôi" userId="73cddc51-ecfb-42bf-bc20-655be86e5250" providerId="ADAL" clId="{BA95FEA8-3931-4E3E-9FFB-D8BA80A72FC7}" dt="2022-04-17T15:56:17.422" v="1905"/>
        <pc:sldMkLst>
          <pc:docMk/>
          <pc:sldMk cId="589585397" sldId="315"/>
        </pc:sldMkLst>
      </pc:sldChg>
      <pc:sldChg chg="modSp mod ord">
        <pc:chgData name="Tạ Quang,Khôi" userId="73cddc51-ecfb-42bf-bc20-655be86e5250" providerId="ADAL" clId="{BA95FEA8-3931-4E3E-9FFB-D8BA80A72FC7}" dt="2022-04-15T14:29:59.452" v="13" actId="1076"/>
        <pc:sldMkLst>
          <pc:docMk/>
          <pc:sldMk cId="523090945" sldId="316"/>
        </pc:sldMkLst>
        <pc:spChg chg="mod">
          <ac:chgData name="Tạ Quang,Khôi" userId="73cddc51-ecfb-42bf-bc20-655be86e5250" providerId="ADAL" clId="{BA95FEA8-3931-4E3E-9FFB-D8BA80A72FC7}" dt="2022-04-15T14:29:59.452" v="13" actId="1076"/>
          <ac:spMkLst>
            <pc:docMk/>
            <pc:sldMk cId="523090945" sldId="316"/>
            <ac:spMk id="56" creationId="{00000000-0000-0000-0000-000000000000}"/>
          </ac:spMkLst>
        </pc:spChg>
      </pc:sldChg>
      <pc:sldChg chg="modSp mod">
        <pc:chgData name="Tạ Quang,Khôi" userId="73cddc51-ecfb-42bf-bc20-655be86e5250" providerId="ADAL" clId="{BA95FEA8-3931-4E3E-9FFB-D8BA80A72FC7}" dt="2022-04-17T04:46:25.319" v="376" actId="1036"/>
        <pc:sldMkLst>
          <pc:docMk/>
          <pc:sldMk cId="1235147743" sldId="317"/>
        </pc:sldMkLst>
        <pc:spChg chg="mod">
          <ac:chgData name="Tạ Quang,Khôi" userId="73cddc51-ecfb-42bf-bc20-655be86e5250" providerId="ADAL" clId="{BA95FEA8-3931-4E3E-9FFB-D8BA80A72FC7}" dt="2022-04-17T04:46:25.319" v="376" actId="1036"/>
          <ac:spMkLst>
            <pc:docMk/>
            <pc:sldMk cId="1235147743" sldId="317"/>
            <ac:spMk id="6" creationId="{A8C9C0B6-32EC-46F5-B80C-02C0D694091F}"/>
          </ac:spMkLst>
        </pc:spChg>
      </pc:sldChg>
      <pc:sldChg chg="modSp mod">
        <pc:chgData name="Tạ Quang,Khôi" userId="73cddc51-ecfb-42bf-bc20-655be86e5250" providerId="ADAL" clId="{BA95FEA8-3931-4E3E-9FFB-D8BA80A72FC7}" dt="2022-04-17T04:46:36.249" v="408" actId="1035"/>
        <pc:sldMkLst>
          <pc:docMk/>
          <pc:sldMk cId="2699167185" sldId="318"/>
        </pc:sldMkLst>
        <pc:spChg chg="mod">
          <ac:chgData name="Tạ Quang,Khôi" userId="73cddc51-ecfb-42bf-bc20-655be86e5250" providerId="ADAL" clId="{BA95FEA8-3931-4E3E-9FFB-D8BA80A72FC7}" dt="2022-04-17T04:46:36.249" v="408" actId="1035"/>
          <ac:spMkLst>
            <pc:docMk/>
            <pc:sldMk cId="2699167185" sldId="318"/>
            <ac:spMk id="7" creationId="{12AE5B5C-997F-4200-BB34-635C9C3C8162}"/>
          </ac:spMkLst>
        </pc:spChg>
        <pc:picChg chg="mod">
          <ac:chgData name="Tạ Quang,Khôi" userId="73cddc51-ecfb-42bf-bc20-655be86e5250" providerId="ADAL" clId="{BA95FEA8-3931-4E3E-9FFB-D8BA80A72FC7}" dt="2022-04-17T04:46:31.969" v="397" actId="1035"/>
          <ac:picMkLst>
            <pc:docMk/>
            <pc:sldMk cId="2699167185" sldId="318"/>
            <ac:picMk id="4" creationId="{2D91CA6C-FEE1-46DC-9072-76E1189432D0}"/>
          </ac:picMkLst>
        </pc:picChg>
      </pc:sldChg>
      <pc:sldChg chg="modSp mod">
        <pc:chgData name="Tạ Quang,Khôi" userId="73cddc51-ecfb-42bf-bc20-655be86e5250" providerId="ADAL" clId="{BA95FEA8-3931-4E3E-9FFB-D8BA80A72FC7}" dt="2022-04-17T04:46:19.213" v="371" actId="1035"/>
        <pc:sldMkLst>
          <pc:docMk/>
          <pc:sldMk cId="217535237" sldId="320"/>
        </pc:sldMkLst>
        <pc:picChg chg="mod">
          <ac:chgData name="Tạ Quang,Khôi" userId="73cddc51-ecfb-42bf-bc20-655be86e5250" providerId="ADAL" clId="{BA95FEA8-3931-4E3E-9FFB-D8BA80A72FC7}" dt="2022-04-17T04:46:19.213" v="371" actId="1035"/>
          <ac:picMkLst>
            <pc:docMk/>
            <pc:sldMk cId="217535237" sldId="320"/>
            <ac:picMk id="3" creationId="{4837CEC3-336A-4047-A175-FF5684076AA3}"/>
          </ac:picMkLst>
        </pc:picChg>
      </pc:sldChg>
      <pc:sldChg chg="modSp mod">
        <pc:chgData name="Tạ Quang,Khôi" userId="73cddc51-ecfb-42bf-bc20-655be86e5250" providerId="ADAL" clId="{BA95FEA8-3931-4E3E-9FFB-D8BA80A72FC7}" dt="2022-04-17T04:46:15.689" v="357" actId="1035"/>
        <pc:sldMkLst>
          <pc:docMk/>
          <pc:sldMk cId="3962128413" sldId="321"/>
        </pc:sldMkLst>
        <pc:picChg chg="mod">
          <ac:chgData name="Tạ Quang,Khôi" userId="73cddc51-ecfb-42bf-bc20-655be86e5250" providerId="ADAL" clId="{BA95FEA8-3931-4E3E-9FFB-D8BA80A72FC7}" dt="2022-04-17T04:46:15.689" v="357" actId="1035"/>
          <ac:picMkLst>
            <pc:docMk/>
            <pc:sldMk cId="3962128413" sldId="321"/>
            <ac:picMk id="3" creationId="{9989BA39-4A96-4389-AC81-613183E51EF8}"/>
          </ac:picMkLst>
        </pc:picChg>
      </pc:sldChg>
      <pc:sldChg chg="modSp add mod setBg modAnim modNotes">
        <pc:chgData name="Tạ Quang,Khôi" userId="73cddc51-ecfb-42bf-bc20-655be86e5250" providerId="ADAL" clId="{BA95FEA8-3931-4E3E-9FFB-D8BA80A72FC7}" dt="2022-04-17T10:32:08.060" v="1153"/>
        <pc:sldMkLst>
          <pc:docMk/>
          <pc:sldMk cId="4290336995" sldId="322"/>
        </pc:sldMkLst>
        <pc:spChg chg="mod">
          <ac:chgData name="Tạ Quang,Khôi" userId="73cddc51-ecfb-42bf-bc20-655be86e5250" providerId="ADAL" clId="{BA95FEA8-3931-4E3E-9FFB-D8BA80A72FC7}" dt="2022-04-16T06:52:31.381" v="56" actId="1076"/>
          <ac:spMkLst>
            <pc:docMk/>
            <pc:sldMk cId="4290336995" sldId="322"/>
            <ac:spMk id="206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4:10:53.772" v="300" actId="14100"/>
          <ac:spMkLst>
            <pc:docMk/>
            <pc:sldMk cId="4290336995" sldId="322"/>
            <ac:spMk id="207" creationId="{00000000-0000-0000-0000-000000000000}"/>
          </ac:spMkLst>
        </pc:spChg>
      </pc:sldChg>
      <pc:sldChg chg="add del modNotes">
        <pc:chgData name="Tạ Quang,Khôi" userId="73cddc51-ecfb-42bf-bc20-655be86e5250" providerId="ADAL" clId="{BA95FEA8-3931-4E3E-9FFB-D8BA80A72FC7}" dt="2022-04-17T04:10:43.251" v="297" actId="47"/>
        <pc:sldMkLst>
          <pc:docMk/>
          <pc:sldMk cId="815523526" sldId="323"/>
        </pc:sldMkLst>
      </pc:sldChg>
      <pc:sldChg chg="addSp delSp modSp add mod modTransition modNotes">
        <pc:chgData name="Tạ Quang,Khôi" userId="73cddc51-ecfb-42bf-bc20-655be86e5250" providerId="ADAL" clId="{BA95FEA8-3931-4E3E-9FFB-D8BA80A72FC7}" dt="2022-04-17T14:34:31.177" v="1874" actId="1076"/>
        <pc:sldMkLst>
          <pc:docMk/>
          <pc:sldMk cId="1502890527" sldId="324"/>
        </pc:sldMkLst>
        <pc:spChg chg="add del mod">
          <ac:chgData name="Tạ Quang,Khôi" userId="73cddc51-ecfb-42bf-bc20-655be86e5250" providerId="ADAL" clId="{BA95FEA8-3931-4E3E-9FFB-D8BA80A72FC7}" dt="2022-04-17T02:51:56.173" v="215" actId="478"/>
          <ac:spMkLst>
            <pc:docMk/>
            <pc:sldMk cId="1502890527" sldId="324"/>
            <ac:spMk id="3" creationId="{DBEB34C9-DC5A-B9F5-4FCB-2DA2B1FFB3FE}"/>
          </ac:spMkLst>
        </pc:spChg>
        <pc:spChg chg="add del mod">
          <ac:chgData name="Tạ Quang,Khôi" userId="73cddc51-ecfb-42bf-bc20-655be86e5250" providerId="ADAL" clId="{BA95FEA8-3931-4E3E-9FFB-D8BA80A72FC7}" dt="2022-04-17T02:52:01.793" v="219" actId="478"/>
          <ac:spMkLst>
            <pc:docMk/>
            <pc:sldMk cId="1502890527" sldId="324"/>
            <ac:spMk id="5" creationId="{08E66BDD-4B14-A695-F743-CF650A343076}"/>
          </ac:spMkLst>
        </pc:spChg>
        <pc:spChg chg="add del mod">
          <ac:chgData name="Tạ Quang,Khôi" userId="73cddc51-ecfb-42bf-bc20-655be86e5250" providerId="ADAL" clId="{BA95FEA8-3931-4E3E-9FFB-D8BA80A72FC7}" dt="2022-04-17T02:52:04.523" v="221" actId="478"/>
          <ac:spMkLst>
            <pc:docMk/>
            <pc:sldMk cId="1502890527" sldId="324"/>
            <ac:spMk id="7" creationId="{1A26FD69-A28E-DDB0-5AF3-A7FD9C269718}"/>
          </ac:spMkLst>
        </pc:spChg>
        <pc:spChg chg="add del mod">
          <ac:chgData name="Tạ Quang,Khôi" userId="73cddc51-ecfb-42bf-bc20-655be86e5250" providerId="ADAL" clId="{BA95FEA8-3931-4E3E-9FFB-D8BA80A72FC7}" dt="2022-04-17T10:09:34.857" v="1073" actId="21"/>
          <ac:spMkLst>
            <pc:docMk/>
            <pc:sldMk cId="1502890527" sldId="324"/>
            <ac:spMk id="9" creationId="{1F2D09B6-39DE-1771-214F-9A74494D4312}"/>
          </ac:spMkLst>
        </pc:spChg>
        <pc:spChg chg="add del mod">
          <ac:chgData name="Tạ Quang,Khôi" userId="73cddc51-ecfb-42bf-bc20-655be86e5250" providerId="ADAL" clId="{BA95FEA8-3931-4E3E-9FFB-D8BA80A72FC7}" dt="2022-04-17T10:09:34.857" v="1073" actId="21"/>
          <ac:spMkLst>
            <pc:docMk/>
            <pc:sldMk cId="1502890527" sldId="324"/>
            <ac:spMk id="11" creationId="{AA75375F-DFCE-4357-D4DD-2D1CB22C1AC5}"/>
          </ac:spMkLst>
        </pc:spChg>
        <pc:spChg chg="add del mod">
          <ac:chgData name="Tạ Quang,Khôi" userId="73cddc51-ecfb-42bf-bc20-655be86e5250" providerId="ADAL" clId="{BA95FEA8-3931-4E3E-9FFB-D8BA80A72FC7}" dt="2022-04-17T10:09:34.857" v="1073" actId="21"/>
          <ac:spMkLst>
            <pc:docMk/>
            <pc:sldMk cId="1502890527" sldId="324"/>
            <ac:spMk id="13" creationId="{B97C9A9A-EB11-D832-A634-361300463FF3}"/>
          </ac:spMkLst>
        </pc:spChg>
        <pc:spChg chg="add mod">
          <ac:chgData name="Tạ Quang,Khôi" userId="73cddc51-ecfb-42bf-bc20-655be86e5250" providerId="ADAL" clId="{BA95FEA8-3931-4E3E-9FFB-D8BA80A72FC7}" dt="2022-04-17T10:10:42.307" v="1086" actId="1076"/>
          <ac:spMkLst>
            <pc:docMk/>
            <pc:sldMk cId="1502890527" sldId="324"/>
            <ac:spMk id="36" creationId="{30E3CBDD-69FB-453D-E707-5B1F10542680}"/>
          </ac:spMkLst>
        </pc:spChg>
        <pc:spChg chg="add mod">
          <ac:chgData name="Tạ Quang,Khôi" userId="73cddc51-ecfb-42bf-bc20-655be86e5250" providerId="ADAL" clId="{BA95FEA8-3931-4E3E-9FFB-D8BA80A72FC7}" dt="2022-04-17T10:11:28.401" v="1112" actId="20577"/>
          <ac:spMkLst>
            <pc:docMk/>
            <pc:sldMk cId="1502890527" sldId="324"/>
            <ac:spMk id="37" creationId="{D6490C94-4FA1-B696-7148-CF1B3A631180}"/>
          </ac:spMkLst>
        </pc:spChg>
        <pc:spChg chg="add mod">
          <ac:chgData name="Tạ Quang,Khôi" userId="73cddc51-ecfb-42bf-bc20-655be86e5250" providerId="ADAL" clId="{BA95FEA8-3931-4E3E-9FFB-D8BA80A72FC7}" dt="2022-04-17T10:11:40.554" v="1114" actId="113"/>
          <ac:spMkLst>
            <pc:docMk/>
            <pc:sldMk cId="1502890527" sldId="324"/>
            <ac:spMk id="38" creationId="{AD59B301-331E-7F5E-A8A3-519C199FA853}"/>
          </ac:spMkLst>
        </pc:spChg>
        <pc:spChg chg="add del mod">
          <ac:chgData name="Tạ Quang,Khôi" userId="73cddc51-ecfb-42bf-bc20-655be86e5250" providerId="ADAL" clId="{BA95FEA8-3931-4E3E-9FFB-D8BA80A72FC7}" dt="2022-04-17T14:19:39.001" v="1762" actId="478"/>
          <ac:spMkLst>
            <pc:docMk/>
            <pc:sldMk cId="1502890527" sldId="324"/>
            <ac:spMk id="39" creationId="{DE46C627-D4E1-E149-B286-D29B4B67ADE0}"/>
          </ac:spMkLst>
        </pc:spChg>
        <pc:spChg chg="mod">
          <ac:chgData name="Tạ Quang,Khôi" userId="73cddc51-ecfb-42bf-bc20-655be86e5250" providerId="ADAL" clId="{BA95FEA8-3931-4E3E-9FFB-D8BA80A72FC7}" dt="2022-04-17T10:07:21.887" v="1053" actId="962"/>
          <ac:spMkLst>
            <pc:docMk/>
            <pc:sldMk cId="1502890527" sldId="324"/>
            <ac:spMk id="218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02:51:57.343" v="216" actId="478"/>
          <ac:spMkLst>
            <pc:docMk/>
            <pc:sldMk cId="1502890527" sldId="324"/>
            <ac:spMk id="222" creationId="{00000000-0000-0000-0000-000000000000}"/>
          </ac:spMkLst>
        </pc:spChg>
        <pc:spChg chg="add del mod">
          <ac:chgData name="Tạ Quang,Khôi" userId="73cddc51-ecfb-42bf-bc20-655be86e5250" providerId="ADAL" clId="{BA95FEA8-3931-4E3E-9FFB-D8BA80A72FC7}" dt="2022-04-17T10:10:51.089" v="1087" actId="1076"/>
          <ac:spMkLst>
            <pc:docMk/>
            <pc:sldMk cId="1502890527" sldId="324"/>
            <ac:spMk id="223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10:13.618" v="1080" actId="1076"/>
          <ac:spMkLst>
            <pc:docMk/>
            <pc:sldMk cId="1502890527" sldId="324"/>
            <ac:spMk id="224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20:13.200" v="1126"/>
          <ac:spMkLst>
            <pc:docMk/>
            <pc:sldMk cId="1502890527" sldId="324"/>
            <ac:spMk id="225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10:13.618" v="1080" actId="1076"/>
          <ac:spMkLst>
            <pc:docMk/>
            <pc:sldMk cId="1502890527" sldId="324"/>
            <ac:spMk id="226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10:13.618" v="1080" actId="1076"/>
          <ac:spMkLst>
            <pc:docMk/>
            <pc:sldMk cId="1502890527" sldId="324"/>
            <ac:spMk id="227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10:13.618" v="1080" actId="1076"/>
          <ac:spMkLst>
            <pc:docMk/>
            <pc:sldMk cId="1502890527" sldId="324"/>
            <ac:spMk id="228" creationId="{00000000-0000-0000-0000-000000000000}"/>
          </ac:spMkLst>
        </pc:spChg>
        <pc:spChg chg="add del mod">
          <ac:chgData name="Tạ Quang,Khôi" userId="73cddc51-ecfb-42bf-bc20-655be86e5250" providerId="ADAL" clId="{BA95FEA8-3931-4E3E-9FFB-D8BA80A72FC7}" dt="2022-04-17T10:10:51.089" v="1087" actId="1076"/>
          <ac:spMkLst>
            <pc:docMk/>
            <pc:sldMk cId="1502890527" sldId="324"/>
            <ac:spMk id="229" creationId="{00000000-0000-0000-0000-000000000000}"/>
          </ac:spMkLst>
        </pc:spChg>
        <pc:spChg chg="add del mod">
          <ac:chgData name="Tạ Quang,Khôi" userId="73cddc51-ecfb-42bf-bc20-655be86e5250" providerId="ADAL" clId="{BA95FEA8-3931-4E3E-9FFB-D8BA80A72FC7}" dt="2022-04-17T10:11:46.618" v="1115" actId="14100"/>
          <ac:spMkLst>
            <pc:docMk/>
            <pc:sldMk cId="1502890527" sldId="324"/>
            <ac:spMk id="230" creationId="{00000000-0000-0000-0000-000000000000}"/>
          </ac:spMkLst>
        </pc:spChg>
        <pc:spChg chg="add del mod">
          <ac:chgData name="Tạ Quang,Khôi" userId="73cddc51-ecfb-42bf-bc20-655be86e5250" providerId="ADAL" clId="{BA95FEA8-3931-4E3E-9FFB-D8BA80A72FC7}" dt="2022-04-17T10:10:51.089" v="1087" actId="1076"/>
          <ac:spMkLst>
            <pc:docMk/>
            <pc:sldMk cId="1502890527" sldId="324"/>
            <ac:spMk id="231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6T06:54:09.813" v="135" actId="20577"/>
          <ac:spMkLst>
            <pc:docMk/>
            <pc:sldMk cId="1502890527" sldId="324"/>
            <ac:spMk id="232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4:41:37.078" v="304"/>
          <ac:spMkLst>
            <pc:docMk/>
            <pc:sldMk cId="1502890527" sldId="324"/>
            <ac:spMk id="233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20:11.614" v="1125"/>
          <ac:spMkLst>
            <pc:docMk/>
            <pc:sldMk cId="1502890527" sldId="324"/>
            <ac:spMk id="234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02:52:00.103" v="218" actId="478"/>
          <ac:spMkLst>
            <pc:docMk/>
            <pc:sldMk cId="1502890527" sldId="324"/>
            <ac:spMk id="235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02:52:03.253" v="220" actId="478"/>
          <ac:spMkLst>
            <pc:docMk/>
            <pc:sldMk cId="1502890527" sldId="324"/>
            <ac:spMk id="236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02:51:52.838" v="214" actId="478"/>
          <ac:spMkLst>
            <pc:docMk/>
            <pc:sldMk cId="1502890527" sldId="324"/>
            <ac:spMk id="237" creationId="{00000000-0000-0000-0000-000000000000}"/>
          </ac:spMkLst>
        </pc:spChg>
        <pc:picChg chg="add mod">
          <ac:chgData name="Tạ Quang,Khôi" userId="73cddc51-ecfb-42bf-bc20-655be86e5250" providerId="ADAL" clId="{BA95FEA8-3931-4E3E-9FFB-D8BA80A72FC7}" dt="2022-04-17T14:34:31.177" v="1874" actId="1076"/>
          <ac:picMkLst>
            <pc:docMk/>
            <pc:sldMk cId="1502890527" sldId="324"/>
            <ac:picMk id="3" creationId="{07717D94-5F53-8A8D-A777-80433E6B96FF}"/>
          </ac:picMkLst>
        </pc:picChg>
        <pc:cxnChg chg="add mod">
          <ac:chgData name="Tạ Quang,Khôi" userId="73cddc51-ecfb-42bf-bc20-655be86e5250" providerId="ADAL" clId="{BA95FEA8-3931-4E3E-9FFB-D8BA80A72FC7}" dt="2022-04-17T10:10:42.307" v="1086" actId="1076"/>
          <ac:cxnSpMkLst>
            <pc:docMk/>
            <pc:sldMk cId="1502890527" sldId="324"/>
            <ac:cxnSpMk id="35" creationId="{1E661251-F1DF-671A-C21D-8ED88AF39626}"/>
          </ac:cxnSpMkLst>
        </pc:cxnChg>
        <pc:cxnChg chg="add del mod">
          <ac:chgData name="Tạ Quang,Khôi" userId="73cddc51-ecfb-42bf-bc20-655be86e5250" providerId="ADAL" clId="{BA95FEA8-3931-4E3E-9FFB-D8BA80A72FC7}" dt="2022-04-17T10:10:51.089" v="1087" actId="1076"/>
          <ac:cxnSpMkLst>
            <pc:docMk/>
            <pc:sldMk cId="1502890527" sldId="324"/>
            <ac:cxnSpMk id="219" creationId="{00000000-0000-0000-0000-000000000000}"/>
          </ac:cxnSpMkLst>
        </pc:cxnChg>
        <pc:cxnChg chg="mod">
          <ac:chgData name="Tạ Quang,Khôi" userId="73cddc51-ecfb-42bf-bc20-655be86e5250" providerId="ADAL" clId="{BA95FEA8-3931-4E3E-9FFB-D8BA80A72FC7}" dt="2022-04-17T10:10:13.618" v="1080" actId="1076"/>
          <ac:cxnSpMkLst>
            <pc:docMk/>
            <pc:sldMk cId="1502890527" sldId="324"/>
            <ac:cxnSpMk id="220" creationId="{00000000-0000-0000-0000-000000000000}"/>
          </ac:cxnSpMkLst>
        </pc:cxnChg>
        <pc:cxnChg chg="mod">
          <ac:chgData name="Tạ Quang,Khôi" userId="73cddc51-ecfb-42bf-bc20-655be86e5250" providerId="ADAL" clId="{BA95FEA8-3931-4E3E-9FFB-D8BA80A72FC7}" dt="2022-04-17T10:20:14.958" v="1127"/>
          <ac:cxnSpMkLst>
            <pc:docMk/>
            <pc:sldMk cId="1502890527" sldId="324"/>
            <ac:cxnSpMk id="221" creationId="{00000000-0000-0000-0000-000000000000}"/>
          </ac:cxnSpMkLst>
        </pc:cxnChg>
        <pc:cxnChg chg="del">
          <ac:chgData name="Tạ Quang,Khôi" userId="73cddc51-ecfb-42bf-bc20-655be86e5250" providerId="ADAL" clId="{BA95FEA8-3931-4E3E-9FFB-D8BA80A72FC7}" dt="2022-04-17T02:51:58.506" v="217" actId="478"/>
          <ac:cxnSpMkLst>
            <pc:docMk/>
            <pc:sldMk cId="1502890527" sldId="324"/>
            <ac:cxnSpMk id="238" creationId="{00000000-0000-0000-0000-000000000000}"/>
          </ac:cxnSpMkLst>
        </pc:cxnChg>
      </pc:sldChg>
      <pc:sldChg chg="add del modNotes">
        <pc:chgData name="Tạ Quang,Khôi" userId="73cddc51-ecfb-42bf-bc20-655be86e5250" providerId="ADAL" clId="{BA95FEA8-3931-4E3E-9FFB-D8BA80A72FC7}" dt="2022-04-16T06:54:55.984" v="168" actId="47"/>
        <pc:sldMkLst>
          <pc:docMk/>
          <pc:sldMk cId="758594414" sldId="325"/>
        </pc:sldMkLst>
      </pc:sldChg>
      <pc:sldChg chg="delSp add del mod modNotes">
        <pc:chgData name="Tạ Quang,Khôi" userId="73cddc51-ecfb-42bf-bc20-655be86e5250" providerId="ADAL" clId="{BA95FEA8-3931-4E3E-9FFB-D8BA80A72FC7}" dt="2022-04-17T03:00:49.957" v="266" actId="47"/>
        <pc:sldMkLst>
          <pc:docMk/>
          <pc:sldMk cId="4162350562" sldId="326"/>
        </pc:sldMkLst>
        <pc:spChg chg="del">
          <ac:chgData name="Tạ Quang,Khôi" userId="73cddc51-ecfb-42bf-bc20-655be86e5250" providerId="ADAL" clId="{BA95FEA8-3931-4E3E-9FFB-D8BA80A72FC7}" dt="2022-04-16T06:55:04.569" v="169" actId="478"/>
          <ac:spMkLst>
            <pc:docMk/>
            <pc:sldMk cId="4162350562" sldId="326"/>
            <ac:spMk id="249" creationId="{00000000-0000-0000-0000-000000000000}"/>
          </ac:spMkLst>
        </pc:spChg>
      </pc:sldChg>
      <pc:sldChg chg="modSp add mod modTransition modAnim modNotes">
        <pc:chgData name="Tạ Quang,Khôi" userId="73cddc51-ecfb-42bf-bc20-655be86e5250" providerId="ADAL" clId="{BA95FEA8-3931-4E3E-9FFB-D8BA80A72FC7}" dt="2022-04-17T14:47:38.988" v="1890"/>
        <pc:sldMkLst>
          <pc:docMk/>
          <pc:sldMk cId="487195307" sldId="327"/>
        </pc:sldMkLst>
        <pc:spChg chg="mod">
          <ac:chgData name="Tạ Quang,Khôi" userId="73cddc51-ecfb-42bf-bc20-655be86e5250" providerId="ADAL" clId="{BA95FEA8-3931-4E3E-9FFB-D8BA80A72FC7}" dt="2022-04-17T03:01:16.375" v="269" actId="1076"/>
          <ac:spMkLst>
            <pc:docMk/>
            <pc:sldMk cId="487195307" sldId="327"/>
            <ac:spMk id="256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4:47:05.004" v="1887" actId="14100"/>
          <ac:spMkLst>
            <pc:docMk/>
            <pc:sldMk cId="487195307" sldId="327"/>
            <ac:spMk id="257" creationId="{00000000-0000-0000-0000-000000000000}"/>
          </ac:spMkLst>
        </pc:spChg>
      </pc:sldChg>
      <pc:sldChg chg="delSp add del mod modNotes">
        <pc:chgData name="Tạ Quang,Khôi" userId="73cddc51-ecfb-42bf-bc20-655be86e5250" providerId="ADAL" clId="{BA95FEA8-3931-4E3E-9FFB-D8BA80A72FC7}" dt="2022-04-17T05:41:58.562" v="459" actId="47"/>
        <pc:sldMkLst>
          <pc:docMk/>
          <pc:sldMk cId="3530856067" sldId="328"/>
        </pc:sldMkLst>
        <pc:spChg chg="del">
          <ac:chgData name="Tạ Quang,Khôi" userId="73cddc51-ecfb-42bf-bc20-655be86e5250" providerId="ADAL" clId="{BA95FEA8-3931-4E3E-9FFB-D8BA80A72FC7}" dt="2022-04-16T06:55:32.989" v="171" actId="478"/>
          <ac:spMkLst>
            <pc:docMk/>
            <pc:sldMk cId="3530856067" sldId="328"/>
            <ac:spMk id="263" creationId="{00000000-0000-0000-0000-000000000000}"/>
          </ac:spMkLst>
        </pc:spChg>
        <pc:picChg chg="del">
          <ac:chgData name="Tạ Quang,Khôi" userId="73cddc51-ecfb-42bf-bc20-655be86e5250" providerId="ADAL" clId="{BA95FEA8-3931-4E3E-9FFB-D8BA80A72FC7}" dt="2022-04-16T06:55:31.986" v="170" actId="478"/>
          <ac:picMkLst>
            <pc:docMk/>
            <pc:sldMk cId="3530856067" sldId="328"/>
            <ac:picMk id="264" creationId="{00000000-0000-0000-0000-000000000000}"/>
          </ac:picMkLst>
        </pc:picChg>
      </pc:sldChg>
      <pc:sldChg chg="addSp modSp add mod ord modAnim modNotes">
        <pc:chgData name="Tạ Quang,Khôi" userId="73cddc51-ecfb-42bf-bc20-655be86e5250" providerId="ADAL" clId="{BA95FEA8-3931-4E3E-9FFB-D8BA80A72FC7}" dt="2022-04-17T13:24:51.994" v="1388" actId="1076"/>
        <pc:sldMkLst>
          <pc:docMk/>
          <pc:sldMk cId="1433893031" sldId="329"/>
        </pc:sldMkLst>
        <pc:spChg chg="add mod">
          <ac:chgData name="Tạ Quang,Khôi" userId="73cddc51-ecfb-42bf-bc20-655be86e5250" providerId="ADAL" clId="{BA95FEA8-3931-4E3E-9FFB-D8BA80A72FC7}" dt="2022-04-17T13:21:50.397" v="1375" actId="1076"/>
          <ac:spMkLst>
            <pc:docMk/>
            <pc:sldMk cId="1433893031" sldId="329"/>
            <ac:spMk id="18" creationId="{9DF3D17E-80CF-6750-DEC4-D964D54D4A68}"/>
          </ac:spMkLst>
        </pc:spChg>
        <pc:spChg chg="mod">
          <ac:chgData name="Tạ Quang,Khôi" userId="73cddc51-ecfb-42bf-bc20-655be86e5250" providerId="ADAL" clId="{BA95FEA8-3931-4E3E-9FFB-D8BA80A72FC7}" dt="2022-04-17T12:52:22.036" v="1302" actId="20577"/>
          <ac:spMkLst>
            <pc:docMk/>
            <pc:sldMk cId="1433893031" sldId="329"/>
            <ac:spMk id="269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17:44.445" v="1359" actId="14430"/>
          <ac:spMkLst>
            <pc:docMk/>
            <pc:sldMk cId="1433893031" sldId="329"/>
            <ac:spMk id="270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24:51.994" v="1388" actId="1076"/>
          <ac:spMkLst>
            <pc:docMk/>
            <pc:sldMk cId="1433893031" sldId="329"/>
            <ac:spMk id="271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21:16.204" v="1368" actId="14100"/>
          <ac:spMkLst>
            <pc:docMk/>
            <pc:sldMk cId="1433893031" sldId="329"/>
            <ac:spMk id="272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23:32.133" v="1385" actId="14100"/>
          <ac:spMkLst>
            <pc:docMk/>
            <pc:sldMk cId="1433893031" sldId="329"/>
            <ac:spMk id="273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17:43.388" v="1358" actId="14430"/>
          <ac:spMkLst>
            <pc:docMk/>
            <pc:sldMk cId="1433893031" sldId="329"/>
            <ac:spMk id="274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17:42.908" v="1357" actId="14430"/>
          <ac:spMkLst>
            <pc:docMk/>
            <pc:sldMk cId="1433893031" sldId="329"/>
            <ac:spMk id="275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17:16.324" v="1353" actId="20577"/>
          <ac:spMkLst>
            <pc:docMk/>
            <pc:sldMk cId="1433893031" sldId="329"/>
            <ac:spMk id="278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17:52.395" v="1361" actId="20577"/>
          <ac:spMkLst>
            <pc:docMk/>
            <pc:sldMk cId="1433893031" sldId="329"/>
            <ac:spMk id="280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17:18.581" v="1354" actId="20577"/>
          <ac:spMkLst>
            <pc:docMk/>
            <pc:sldMk cId="1433893031" sldId="329"/>
            <ac:spMk id="283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17:54.188" v="1362" actId="20577"/>
          <ac:spMkLst>
            <pc:docMk/>
            <pc:sldMk cId="1433893031" sldId="329"/>
            <ac:spMk id="284" creationId="{00000000-0000-0000-0000-000000000000}"/>
          </ac:spMkLst>
        </pc:spChg>
      </pc:sldChg>
      <pc:sldChg chg="add del modNotes">
        <pc:chgData name="Tạ Quang,Khôi" userId="73cddc51-ecfb-42bf-bc20-655be86e5250" providerId="ADAL" clId="{BA95FEA8-3931-4E3E-9FFB-D8BA80A72FC7}" dt="2022-04-17T04:08:56.191" v="272" actId="47"/>
        <pc:sldMkLst>
          <pc:docMk/>
          <pc:sldMk cId="68723699" sldId="330"/>
        </pc:sldMkLst>
      </pc:sldChg>
      <pc:sldChg chg="addSp delSp modSp add mod ord modTransition modAnim modNotes">
        <pc:chgData name="Tạ Quang,Khôi" userId="73cddc51-ecfb-42bf-bc20-655be86e5250" providerId="ADAL" clId="{BA95FEA8-3931-4E3E-9FFB-D8BA80A72FC7}" dt="2022-04-17T12:43:51.263" v="1284" actId="20577"/>
        <pc:sldMkLst>
          <pc:docMk/>
          <pc:sldMk cId="2821930448" sldId="331"/>
        </pc:sldMkLst>
        <pc:spChg chg="mod">
          <ac:chgData name="Tạ Quang,Khôi" userId="73cddc51-ecfb-42bf-bc20-655be86e5250" providerId="ADAL" clId="{BA95FEA8-3931-4E3E-9FFB-D8BA80A72FC7}" dt="2022-04-17T05:43:35.842" v="507"/>
          <ac:spMkLst>
            <pc:docMk/>
            <pc:sldMk cId="2821930448" sldId="331"/>
            <ac:spMk id="57" creationId="{87A68F37-0F6E-989E-6DF5-E51EA8178187}"/>
          </ac:spMkLst>
        </pc:spChg>
        <pc:spChg chg="mod">
          <ac:chgData name="Tạ Quang,Khôi" userId="73cddc51-ecfb-42bf-bc20-655be86e5250" providerId="ADAL" clId="{BA95FEA8-3931-4E3E-9FFB-D8BA80A72FC7}" dt="2022-04-17T05:43:35.842" v="507"/>
          <ac:spMkLst>
            <pc:docMk/>
            <pc:sldMk cId="2821930448" sldId="331"/>
            <ac:spMk id="58" creationId="{4F84BF14-93C1-45F5-070C-C7294C9FE58B}"/>
          </ac:spMkLst>
        </pc:spChg>
        <pc:spChg chg="mod">
          <ac:chgData name="Tạ Quang,Khôi" userId="73cddc51-ecfb-42bf-bc20-655be86e5250" providerId="ADAL" clId="{BA95FEA8-3931-4E3E-9FFB-D8BA80A72FC7}" dt="2022-04-17T05:43:35.842" v="507"/>
          <ac:spMkLst>
            <pc:docMk/>
            <pc:sldMk cId="2821930448" sldId="331"/>
            <ac:spMk id="59" creationId="{8A7B347D-B551-59FB-6B3A-43334C93FF58}"/>
          </ac:spMkLst>
        </pc:spChg>
        <pc:spChg chg="mod">
          <ac:chgData name="Tạ Quang,Khôi" userId="73cddc51-ecfb-42bf-bc20-655be86e5250" providerId="ADAL" clId="{BA95FEA8-3931-4E3E-9FFB-D8BA80A72FC7}" dt="2022-04-17T05:45:15.385" v="524" actId="207"/>
          <ac:spMkLst>
            <pc:docMk/>
            <pc:sldMk cId="2821930448" sldId="331"/>
            <ac:spMk id="61" creationId="{FD2499D4-EB3D-5ED1-D01C-0CDD11A65B7E}"/>
          </ac:spMkLst>
        </pc:spChg>
        <pc:spChg chg="mod">
          <ac:chgData name="Tạ Quang,Khôi" userId="73cddc51-ecfb-42bf-bc20-655be86e5250" providerId="ADAL" clId="{BA95FEA8-3931-4E3E-9FFB-D8BA80A72FC7}" dt="2022-04-17T05:45:15.385" v="524" actId="207"/>
          <ac:spMkLst>
            <pc:docMk/>
            <pc:sldMk cId="2821930448" sldId="331"/>
            <ac:spMk id="62" creationId="{67B85B00-7B2D-EE50-C2D5-F770BA6DBAF7}"/>
          </ac:spMkLst>
        </pc:spChg>
        <pc:spChg chg="mod">
          <ac:chgData name="Tạ Quang,Khôi" userId="73cddc51-ecfb-42bf-bc20-655be86e5250" providerId="ADAL" clId="{BA95FEA8-3931-4E3E-9FFB-D8BA80A72FC7}" dt="2022-04-17T05:45:15.385" v="524" actId="207"/>
          <ac:spMkLst>
            <pc:docMk/>
            <pc:sldMk cId="2821930448" sldId="331"/>
            <ac:spMk id="63" creationId="{46B64287-78B0-BAFF-1195-AE97FFC0E4D8}"/>
          </ac:spMkLst>
        </pc:spChg>
        <pc:spChg chg="mod">
          <ac:chgData name="Tạ Quang,Khôi" userId="73cddc51-ecfb-42bf-bc20-655be86e5250" providerId="ADAL" clId="{BA95FEA8-3931-4E3E-9FFB-D8BA80A72FC7}" dt="2022-04-17T06:32:41.558" v="583" actId="207"/>
          <ac:spMkLst>
            <pc:docMk/>
            <pc:sldMk cId="2821930448" sldId="331"/>
            <ac:spMk id="65" creationId="{B7A4034D-7A44-6968-AE06-0101173E5CFF}"/>
          </ac:spMkLst>
        </pc:spChg>
        <pc:spChg chg="mod">
          <ac:chgData name="Tạ Quang,Khôi" userId="73cddc51-ecfb-42bf-bc20-655be86e5250" providerId="ADAL" clId="{BA95FEA8-3931-4E3E-9FFB-D8BA80A72FC7}" dt="2022-04-17T06:32:41.558" v="583" actId="207"/>
          <ac:spMkLst>
            <pc:docMk/>
            <pc:sldMk cId="2821930448" sldId="331"/>
            <ac:spMk id="66" creationId="{B07956C8-9F41-14CF-FC78-D17DC2BE19AF}"/>
          </ac:spMkLst>
        </pc:spChg>
        <pc:spChg chg="mod">
          <ac:chgData name="Tạ Quang,Khôi" userId="73cddc51-ecfb-42bf-bc20-655be86e5250" providerId="ADAL" clId="{BA95FEA8-3931-4E3E-9FFB-D8BA80A72FC7}" dt="2022-04-17T06:28:05.509" v="551"/>
          <ac:spMkLst>
            <pc:docMk/>
            <pc:sldMk cId="2821930448" sldId="331"/>
            <ac:spMk id="295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39:17.948" v="1196" actId="14100"/>
          <ac:spMkLst>
            <pc:docMk/>
            <pc:sldMk cId="2821930448" sldId="331"/>
            <ac:spMk id="296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6:28:20.348" v="554" actId="14100"/>
          <ac:spMkLst>
            <pc:docMk/>
            <pc:sldMk cId="2821930448" sldId="331"/>
            <ac:spMk id="297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2:43:51.263" v="1284" actId="20577"/>
          <ac:spMkLst>
            <pc:docMk/>
            <pc:sldMk cId="2821930448" sldId="331"/>
            <ac:spMk id="298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5:44:13.736" v="522"/>
          <ac:spMkLst>
            <pc:docMk/>
            <pc:sldMk cId="2821930448" sldId="331"/>
            <ac:spMk id="301" creationId="{00000000-0000-0000-0000-000000000000}"/>
          </ac:spMkLst>
        </pc:spChg>
        <pc:grpChg chg="add del mod">
          <ac:chgData name="Tạ Quang,Khôi" userId="73cddc51-ecfb-42bf-bc20-655be86e5250" providerId="ADAL" clId="{BA95FEA8-3931-4E3E-9FFB-D8BA80A72FC7}" dt="2022-04-17T05:43:45.560" v="512" actId="21"/>
          <ac:grpSpMkLst>
            <pc:docMk/>
            <pc:sldMk cId="2821930448" sldId="331"/>
            <ac:grpSpMk id="56" creationId="{46A3D205-BB1C-5BA0-888E-CE8B4CFD8599}"/>
          </ac:grpSpMkLst>
        </pc:grpChg>
        <pc:grpChg chg="add mod">
          <ac:chgData name="Tạ Quang,Khôi" userId="73cddc51-ecfb-42bf-bc20-655be86e5250" providerId="ADAL" clId="{BA95FEA8-3931-4E3E-9FFB-D8BA80A72FC7}" dt="2022-04-17T05:45:25.991" v="525" actId="1076"/>
          <ac:grpSpMkLst>
            <pc:docMk/>
            <pc:sldMk cId="2821930448" sldId="331"/>
            <ac:grpSpMk id="60" creationId="{86DB6A5A-B56A-BFB4-49FC-3A85E3DA1011}"/>
          </ac:grpSpMkLst>
        </pc:grpChg>
        <pc:grpChg chg="add mod">
          <ac:chgData name="Tạ Quang,Khôi" userId="73cddc51-ecfb-42bf-bc20-655be86e5250" providerId="ADAL" clId="{BA95FEA8-3931-4E3E-9FFB-D8BA80A72FC7}" dt="2022-04-17T06:32:50.013" v="585" actId="1076"/>
          <ac:grpSpMkLst>
            <pc:docMk/>
            <pc:sldMk cId="2821930448" sldId="331"/>
            <ac:grpSpMk id="64" creationId="{F596776F-6930-1A7D-3568-6FC5A25749EC}"/>
          </ac:grpSpMkLst>
        </pc:grpChg>
        <pc:grpChg chg="del">
          <ac:chgData name="Tạ Quang,Khôi" userId="73cddc51-ecfb-42bf-bc20-655be86e5250" providerId="ADAL" clId="{BA95FEA8-3931-4E3E-9FFB-D8BA80A72FC7}" dt="2022-04-17T05:43:35.273" v="506" actId="478"/>
          <ac:grpSpMkLst>
            <pc:docMk/>
            <pc:sldMk cId="2821930448" sldId="331"/>
            <ac:grpSpMk id="303" creationId="{00000000-0000-0000-0000-000000000000}"/>
          </ac:grpSpMkLst>
        </pc:grpChg>
        <pc:grpChg chg="del">
          <ac:chgData name="Tạ Quang,Khôi" userId="73cddc51-ecfb-42bf-bc20-655be86e5250" providerId="ADAL" clId="{BA95FEA8-3931-4E3E-9FFB-D8BA80A72FC7}" dt="2022-04-17T06:32:17.169" v="578" actId="478"/>
          <ac:grpSpMkLst>
            <pc:docMk/>
            <pc:sldMk cId="2821930448" sldId="331"/>
            <ac:grpSpMk id="341" creationId="{00000000-0000-0000-0000-000000000000}"/>
          </ac:grpSpMkLst>
        </pc:grpChg>
        <pc:picChg chg="mod">
          <ac:chgData name="Tạ Quang,Khôi" userId="73cddc51-ecfb-42bf-bc20-655be86e5250" providerId="ADAL" clId="{BA95FEA8-3931-4E3E-9FFB-D8BA80A72FC7}" dt="2022-04-17T05:57:51.351" v="526" actId="14826"/>
          <ac:picMkLst>
            <pc:docMk/>
            <pc:sldMk cId="2821930448" sldId="331"/>
            <ac:picMk id="299" creationId="{00000000-0000-0000-0000-000000000000}"/>
          </ac:picMkLst>
        </pc:picChg>
        <pc:picChg chg="mod modCrop">
          <ac:chgData name="Tạ Quang,Khôi" userId="73cddc51-ecfb-42bf-bc20-655be86e5250" providerId="ADAL" clId="{BA95FEA8-3931-4E3E-9FFB-D8BA80A72FC7}" dt="2022-04-17T06:31:20.595" v="575" actId="18131"/>
          <ac:picMkLst>
            <pc:docMk/>
            <pc:sldMk cId="2821930448" sldId="331"/>
            <ac:picMk id="300" creationId="{00000000-0000-0000-0000-000000000000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8:53.398" v="270" actId="47"/>
        <pc:sldMkLst>
          <pc:docMk/>
          <pc:sldMk cId="3008616326" sldId="332"/>
        </pc:sldMkLst>
      </pc:sldChg>
      <pc:sldChg chg="add del modNotes">
        <pc:chgData name="Tạ Quang,Khôi" userId="73cddc51-ecfb-42bf-bc20-655be86e5250" providerId="ADAL" clId="{BA95FEA8-3931-4E3E-9FFB-D8BA80A72FC7}" dt="2022-04-17T04:08:54.546" v="271" actId="47"/>
        <pc:sldMkLst>
          <pc:docMk/>
          <pc:sldMk cId="2689669877" sldId="333"/>
        </pc:sldMkLst>
      </pc:sldChg>
      <pc:sldChg chg="addSp delSp modSp add mod ord modTransition addAnim modAnim modNotes">
        <pc:chgData name="Tạ Quang,Khôi" userId="73cddc51-ecfb-42bf-bc20-655be86e5250" providerId="ADAL" clId="{BA95FEA8-3931-4E3E-9FFB-D8BA80A72FC7}" dt="2022-04-17T13:59:08.758" v="1720"/>
        <pc:sldMkLst>
          <pc:docMk/>
          <pc:sldMk cId="3791021414" sldId="334"/>
        </pc:sldMkLst>
        <pc:spChg chg="del">
          <ac:chgData name="Tạ Quang,Khôi" userId="73cddc51-ecfb-42bf-bc20-655be86e5250" providerId="ADAL" clId="{BA95FEA8-3931-4E3E-9FFB-D8BA80A72FC7}" dt="2022-04-17T06:52:33.685" v="594" actId="478"/>
          <ac:spMkLst>
            <pc:docMk/>
            <pc:sldMk cId="3791021414" sldId="334"/>
            <ac:spMk id="3" creationId="{B7B3CC22-CEBC-849E-F196-D02CF64B1189}"/>
          </ac:spMkLst>
        </pc:spChg>
        <pc:spChg chg="mod">
          <ac:chgData name="Tạ Quang,Khôi" userId="73cddc51-ecfb-42bf-bc20-655be86e5250" providerId="ADAL" clId="{BA95FEA8-3931-4E3E-9FFB-D8BA80A72FC7}" dt="2022-04-17T06:52:48.789" v="601" actId="404"/>
          <ac:spMkLst>
            <pc:docMk/>
            <pc:sldMk cId="3791021414" sldId="334"/>
            <ac:spMk id="368" creationId="{00000000-0000-0000-0000-000000000000}"/>
          </ac:spMkLst>
        </pc:spChg>
        <pc:graphicFrameChg chg="add mod modGraphic">
          <ac:chgData name="Tạ Quang,Khôi" userId="73cddc51-ecfb-42bf-bc20-655be86e5250" providerId="ADAL" clId="{BA95FEA8-3931-4E3E-9FFB-D8BA80A72FC7}" dt="2022-04-17T13:57:53.607" v="1712"/>
          <ac:graphicFrameMkLst>
            <pc:docMk/>
            <pc:sldMk cId="3791021414" sldId="334"/>
            <ac:graphicFrameMk id="4" creationId="{3F2E38BD-E128-A9F1-04AF-D488AE337CA6}"/>
          </ac:graphicFrameMkLst>
        </pc:graphicFrameChg>
        <pc:picChg chg="mod modVis">
          <ac:chgData name="Tạ Quang,Khôi" userId="73cddc51-ecfb-42bf-bc20-655be86e5250" providerId="ADAL" clId="{BA95FEA8-3931-4E3E-9FFB-D8BA80A72FC7}" dt="2022-04-17T13:08:53.598" v="1313" actId="14430"/>
          <ac:picMkLst>
            <pc:docMk/>
            <pc:sldMk cId="3791021414" sldId="334"/>
            <ac:picMk id="365" creationId="{00000000-0000-0000-0000-000000000000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8:57.836" v="273" actId="47"/>
        <pc:sldMkLst>
          <pc:docMk/>
          <pc:sldMk cId="3670498283" sldId="335"/>
        </pc:sldMkLst>
      </pc:sldChg>
      <pc:sldChg chg="addSp modSp add mod ord modTransition modAnim modNotes">
        <pc:chgData name="Tạ Quang,Khôi" userId="73cddc51-ecfb-42bf-bc20-655be86e5250" providerId="ADAL" clId="{BA95FEA8-3931-4E3E-9FFB-D8BA80A72FC7}" dt="2022-04-17T16:12:24.213" v="1937" actId="14100"/>
        <pc:sldMkLst>
          <pc:docMk/>
          <pc:sldMk cId="2577462109" sldId="336"/>
        </pc:sldMkLst>
        <pc:spChg chg="add mod">
          <ac:chgData name="Tạ Quang,Khôi" userId="73cddc51-ecfb-42bf-bc20-655be86e5250" providerId="ADAL" clId="{BA95FEA8-3931-4E3E-9FFB-D8BA80A72FC7}" dt="2022-04-17T16:00:10.351" v="1914" actId="20577"/>
          <ac:spMkLst>
            <pc:docMk/>
            <pc:sldMk cId="2577462109" sldId="336"/>
            <ac:spMk id="2" creationId="{6819A3C1-9D21-CD32-E370-2565E18EB971}"/>
          </ac:spMkLst>
        </pc:spChg>
        <pc:spChg chg="mod modVis">
          <ac:chgData name="Tạ Quang,Khôi" userId="73cddc51-ecfb-42bf-bc20-655be86e5250" providerId="ADAL" clId="{BA95FEA8-3931-4E3E-9FFB-D8BA80A72FC7}" dt="2022-04-17T13:25:39.593" v="1397" actId="14430"/>
          <ac:spMkLst>
            <pc:docMk/>
            <pc:sldMk cId="2577462109" sldId="336"/>
            <ac:spMk id="381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5:40.611" v="1398" actId="14430"/>
          <ac:spMkLst>
            <pc:docMk/>
            <pc:sldMk cId="2577462109" sldId="336"/>
            <ac:spMk id="382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5:41.210" v="1399" actId="14430"/>
          <ac:spMkLst>
            <pc:docMk/>
            <pc:sldMk cId="2577462109" sldId="336"/>
            <ac:spMk id="383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6:12:24.213" v="1937" actId="14100"/>
          <ac:spMkLst>
            <pc:docMk/>
            <pc:sldMk cId="2577462109" sldId="336"/>
            <ac:spMk id="424" creationId="{00000000-0000-0000-0000-000000000000}"/>
          </ac:spMkLst>
        </pc:spChg>
        <pc:grpChg chg="mod modVis">
          <ac:chgData name="Tạ Quang,Khôi" userId="73cddc51-ecfb-42bf-bc20-655be86e5250" providerId="ADAL" clId="{BA95FEA8-3931-4E3E-9FFB-D8BA80A72FC7}" dt="2022-04-17T13:25:52.531" v="1408" actId="14430"/>
          <ac:grpSpMkLst>
            <pc:docMk/>
            <pc:sldMk cId="2577462109" sldId="336"/>
            <ac:grpSpMk id="384" creationId="{00000000-0000-0000-0000-000000000000}"/>
          </ac:grpSpMkLst>
        </pc:grpChg>
        <pc:grpChg chg="mod modVis">
          <ac:chgData name="Tạ Quang,Khôi" userId="73cddc51-ecfb-42bf-bc20-655be86e5250" providerId="ADAL" clId="{BA95FEA8-3931-4E3E-9FFB-D8BA80A72FC7}" dt="2022-04-17T13:25:47.724" v="1405" actId="14430"/>
          <ac:grpSpMkLst>
            <pc:docMk/>
            <pc:sldMk cId="2577462109" sldId="336"/>
            <ac:grpSpMk id="388" creationId="{00000000-0000-0000-0000-000000000000}"/>
          </ac:grpSpMkLst>
        </pc:grpChg>
        <pc:grpChg chg="mod modVis">
          <ac:chgData name="Tạ Quang,Khôi" userId="73cddc51-ecfb-42bf-bc20-655be86e5250" providerId="ADAL" clId="{BA95FEA8-3931-4E3E-9FFB-D8BA80A72FC7}" dt="2022-04-17T13:25:46.499" v="1404" actId="14430"/>
          <ac:grpSpMkLst>
            <pc:docMk/>
            <pc:sldMk cId="2577462109" sldId="336"/>
            <ac:grpSpMk id="394" creationId="{00000000-0000-0000-0000-000000000000}"/>
          </ac:grpSpMkLst>
        </pc:grpChg>
        <pc:graphicFrameChg chg="mod modVis">
          <ac:chgData name="Tạ Quang,Khôi" userId="73cddc51-ecfb-42bf-bc20-655be86e5250" providerId="ADAL" clId="{BA95FEA8-3931-4E3E-9FFB-D8BA80A72FC7}" dt="2022-04-17T13:25:26.506" v="1396" actId="14430"/>
          <ac:graphicFrameMkLst>
            <pc:docMk/>
            <pc:sldMk cId="2577462109" sldId="336"/>
            <ac:graphicFrameMk id="3" creationId="{00000000-0000-0000-0000-000000000000}"/>
          </ac:graphicFrameMkLst>
        </pc:graphicFrameChg>
      </pc:sldChg>
      <pc:sldChg chg="add del modNotes">
        <pc:chgData name="Tạ Quang,Khôi" userId="73cddc51-ecfb-42bf-bc20-655be86e5250" providerId="ADAL" clId="{BA95FEA8-3931-4E3E-9FFB-D8BA80A72FC7}" dt="2022-04-17T04:08:59.426" v="274" actId="47"/>
        <pc:sldMkLst>
          <pc:docMk/>
          <pc:sldMk cId="142667603" sldId="337"/>
        </pc:sldMkLst>
      </pc:sldChg>
      <pc:sldChg chg="modSp add mod ord modTransition modAnim modNotes">
        <pc:chgData name="Tạ Quang,Khôi" userId="73cddc51-ecfb-42bf-bc20-655be86e5250" providerId="ADAL" clId="{BA95FEA8-3931-4E3E-9FFB-D8BA80A72FC7}" dt="2022-04-17T16:01:41.541" v="1928"/>
        <pc:sldMkLst>
          <pc:docMk/>
          <pc:sldMk cId="2098757833" sldId="338"/>
        </pc:sldMkLst>
        <pc:spChg chg="mod">
          <ac:chgData name="Tạ Quang,Khôi" userId="73cddc51-ecfb-42bf-bc20-655be86e5250" providerId="ADAL" clId="{BA95FEA8-3931-4E3E-9FFB-D8BA80A72FC7}" dt="2022-04-17T14:22:34.015" v="1780"/>
          <ac:spMkLst>
            <pc:docMk/>
            <pc:sldMk cId="2098757833" sldId="338"/>
            <ac:spMk id="43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6:57.051" v="1426" actId="14430"/>
          <ac:spMkLst>
            <pc:docMk/>
            <pc:sldMk cId="2098757833" sldId="338"/>
            <ac:spMk id="436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7:16.230" v="1428" actId="14430"/>
          <ac:spMkLst>
            <pc:docMk/>
            <pc:sldMk cId="2098757833" sldId="338"/>
            <ac:spMk id="438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28:07.215" v="1452" actId="20577"/>
          <ac:spMkLst>
            <pc:docMk/>
            <pc:sldMk cId="2098757833" sldId="338"/>
            <ac:spMk id="439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7:17.107" v="1429" actId="14430"/>
          <ac:spMkLst>
            <pc:docMk/>
            <pc:sldMk cId="2098757833" sldId="338"/>
            <ac:spMk id="440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7:17.379" v="1430" actId="14430"/>
          <ac:spMkLst>
            <pc:docMk/>
            <pc:sldMk cId="2098757833" sldId="338"/>
            <ac:spMk id="441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7:17.994" v="1431" actId="14430"/>
          <ac:spMkLst>
            <pc:docMk/>
            <pc:sldMk cId="2098757833" sldId="338"/>
            <ac:spMk id="442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7:18.490" v="1432" actId="14430"/>
          <ac:spMkLst>
            <pc:docMk/>
            <pc:sldMk cId="2098757833" sldId="338"/>
            <ac:spMk id="443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7:18.906" v="1433" actId="14430"/>
          <ac:spMkLst>
            <pc:docMk/>
            <pc:sldMk cId="2098757833" sldId="338"/>
            <ac:spMk id="444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7:19.258" v="1434" actId="14430"/>
          <ac:spMkLst>
            <pc:docMk/>
            <pc:sldMk cId="2098757833" sldId="338"/>
            <ac:spMk id="44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27:19.596" v="1435" actId="14430"/>
          <ac:spMkLst>
            <pc:docMk/>
            <pc:sldMk cId="2098757833" sldId="338"/>
            <ac:spMk id="446" creationId="{00000000-0000-0000-0000-000000000000}"/>
          </ac:spMkLst>
        </pc:spChg>
        <pc:picChg chg="mod modVis">
          <ac:chgData name="Tạ Quang,Khôi" userId="73cddc51-ecfb-42bf-bc20-655be86e5250" providerId="ADAL" clId="{BA95FEA8-3931-4E3E-9FFB-D8BA80A72FC7}" dt="2022-04-17T13:27:06.333" v="1427" actId="14430"/>
          <ac:picMkLst>
            <pc:docMk/>
            <pc:sldMk cId="2098757833" sldId="338"/>
            <ac:picMk id="437" creationId="{00000000-0000-0000-0000-000000000000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9:00.696" v="275" actId="47"/>
        <pc:sldMkLst>
          <pc:docMk/>
          <pc:sldMk cId="3211415634" sldId="339"/>
        </pc:sldMkLst>
      </pc:sldChg>
      <pc:sldChg chg="add del modNotes">
        <pc:chgData name="Tạ Quang,Khôi" userId="73cddc51-ecfb-42bf-bc20-655be86e5250" providerId="ADAL" clId="{BA95FEA8-3931-4E3E-9FFB-D8BA80A72FC7}" dt="2022-04-17T04:09:01.892" v="276" actId="47"/>
        <pc:sldMkLst>
          <pc:docMk/>
          <pc:sldMk cId="1818689762" sldId="340"/>
        </pc:sldMkLst>
      </pc:sldChg>
      <pc:sldChg chg="addSp modSp add mod ord modTransition modAnim modNotes">
        <pc:chgData name="Tạ Quang,Khôi" userId="73cddc51-ecfb-42bf-bc20-655be86e5250" providerId="ADAL" clId="{BA95FEA8-3931-4E3E-9FFB-D8BA80A72FC7}" dt="2022-04-17T13:08:31.108" v="1312" actId="1038"/>
        <pc:sldMkLst>
          <pc:docMk/>
          <pc:sldMk cId="2200233901" sldId="341"/>
        </pc:sldMkLst>
        <pc:spChg chg="mod">
          <ac:chgData name="Tạ Quang,Khôi" userId="73cddc51-ecfb-42bf-bc20-655be86e5250" providerId="ADAL" clId="{BA95FEA8-3931-4E3E-9FFB-D8BA80A72FC7}" dt="2022-04-17T09:29:26.835" v="801" actId="403"/>
          <ac:spMkLst>
            <pc:docMk/>
            <pc:sldMk cId="2200233901" sldId="341"/>
            <ac:spMk id="466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29:30.740" v="802" actId="403"/>
          <ac:spMkLst>
            <pc:docMk/>
            <pc:sldMk cId="2200233901" sldId="341"/>
            <ac:spMk id="467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29:35.668" v="805" actId="404"/>
          <ac:spMkLst>
            <pc:docMk/>
            <pc:sldMk cId="2200233901" sldId="341"/>
            <ac:spMk id="468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25:47.662" v="746"/>
          <ac:spMkLst>
            <pc:docMk/>
            <pc:sldMk cId="2200233901" sldId="341"/>
            <ac:spMk id="469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9:26:17.801" v="773" actId="14430"/>
          <ac:spMkLst>
            <pc:docMk/>
            <pc:sldMk cId="2200233901" sldId="341"/>
            <ac:spMk id="470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9:26:18.233" v="774" actId="14430"/>
          <ac:spMkLst>
            <pc:docMk/>
            <pc:sldMk cId="2200233901" sldId="341"/>
            <ac:spMk id="471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9:26:18.628" v="775" actId="14430"/>
          <ac:spMkLst>
            <pc:docMk/>
            <pc:sldMk cId="2200233901" sldId="341"/>
            <ac:spMk id="472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9:26:32.594" v="781" actId="14430"/>
          <ac:spMkLst>
            <pc:docMk/>
            <pc:sldMk cId="2200233901" sldId="341"/>
            <ac:spMk id="473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9:26:32.106" v="780" actId="14430"/>
          <ac:spMkLst>
            <pc:docMk/>
            <pc:sldMk cId="2200233901" sldId="341"/>
            <ac:spMk id="474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9:26:31.663" v="779" actId="14430"/>
          <ac:spMkLst>
            <pc:docMk/>
            <pc:sldMk cId="2200233901" sldId="341"/>
            <ac:spMk id="47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9:26:31.137" v="778" actId="14430"/>
          <ac:spMkLst>
            <pc:docMk/>
            <pc:sldMk cId="2200233901" sldId="341"/>
            <ac:spMk id="476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9:26:30.835" v="777" actId="14430"/>
          <ac:spMkLst>
            <pc:docMk/>
            <pc:sldMk cId="2200233901" sldId="341"/>
            <ac:spMk id="477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9:26:30.225" v="776" actId="14430"/>
          <ac:spMkLst>
            <pc:docMk/>
            <pc:sldMk cId="2200233901" sldId="341"/>
            <ac:spMk id="478" creationId="{00000000-0000-0000-0000-000000000000}"/>
          </ac:spMkLst>
        </pc:spChg>
        <pc:picChg chg="add mod">
          <ac:chgData name="Tạ Quang,Khôi" userId="73cddc51-ecfb-42bf-bc20-655be86e5250" providerId="ADAL" clId="{BA95FEA8-3931-4E3E-9FFB-D8BA80A72FC7}" dt="2022-04-17T09:27:31.306" v="787" actId="12788"/>
          <ac:picMkLst>
            <pc:docMk/>
            <pc:sldMk cId="2200233901" sldId="341"/>
            <ac:picMk id="3" creationId="{95CEE5A1-07EC-66A0-E08C-56475CB665AB}"/>
          </ac:picMkLst>
        </pc:picChg>
        <pc:picChg chg="add mod">
          <ac:chgData name="Tạ Quang,Khôi" userId="73cddc51-ecfb-42bf-bc20-655be86e5250" providerId="ADAL" clId="{BA95FEA8-3931-4E3E-9FFB-D8BA80A72FC7}" dt="2022-04-17T09:28:26.289" v="793" actId="1076"/>
          <ac:picMkLst>
            <pc:docMk/>
            <pc:sldMk cId="2200233901" sldId="341"/>
            <ac:picMk id="5" creationId="{9A177B0C-3FEA-A6A7-8347-12A2D02A9C2F}"/>
          </ac:picMkLst>
        </pc:picChg>
        <pc:picChg chg="add mod">
          <ac:chgData name="Tạ Quang,Khôi" userId="73cddc51-ecfb-42bf-bc20-655be86e5250" providerId="ADAL" clId="{BA95FEA8-3931-4E3E-9FFB-D8BA80A72FC7}" dt="2022-04-17T13:08:31.108" v="1312" actId="1038"/>
          <ac:picMkLst>
            <pc:docMk/>
            <pc:sldMk cId="2200233901" sldId="341"/>
            <ac:picMk id="7" creationId="{99FE6844-3CBA-BBC1-1219-3644A2B8131D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9:04.031" v="277" actId="47"/>
        <pc:sldMkLst>
          <pc:docMk/>
          <pc:sldMk cId="2555820817" sldId="342"/>
        </pc:sldMkLst>
      </pc:sldChg>
      <pc:sldChg chg="modSp add mod modTransition setBg modNotes">
        <pc:chgData name="Tạ Quang,Khôi" userId="73cddc51-ecfb-42bf-bc20-655be86e5250" providerId="ADAL" clId="{BA95FEA8-3931-4E3E-9FFB-D8BA80A72FC7}" dt="2022-04-17T10:42:40.417" v="1204"/>
        <pc:sldMkLst>
          <pc:docMk/>
          <pc:sldMk cId="2662818669" sldId="343"/>
        </pc:sldMkLst>
        <pc:spChg chg="mod">
          <ac:chgData name="Tạ Quang,Khôi" userId="73cddc51-ecfb-42bf-bc20-655be86e5250" providerId="ADAL" clId="{BA95FEA8-3931-4E3E-9FFB-D8BA80A72FC7}" dt="2022-04-17T10:41:10.623" v="1201" actId="20577"/>
          <ac:spMkLst>
            <pc:docMk/>
            <pc:sldMk cId="2662818669" sldId="343"/>
            <ac:spMk id="491" creationId="{00000000-0000-0000-0000-000000000000}"/>
          </ac:spMkLst>
        </pc:spChg>
      </pc:sldChg>
      <pc:sldChg chg="add del modNotes">
        <pc:chgData name="Tạ Quang,Khôi" userId="73cddc51-ecfb-42bf-bc20-655be86e5250" providerId="ADAL" clId="{BA95FEA8-3931-4E3E-9FFB-D8BA80A72FC7}" dt="2022-04-17T04:09:05.276" v="278" actId="47"/>
        <pc:sldMkLst>
          <pc:docMk/>
          <pc:sldMk cId="2652390610" sldId="344"/>
        </pc:sldMkLst>
      </pc:sldChg>
      <pc:sldChg chg="addSp delSp modSp add mod ord modAnim modNotes">
        <pc:chgData name="Tạ Quang,Khôi" userId="73cddc51-ecfb-42bf-bc20-655be86e5250" providerId="ADAL" clId="{BA95FEA8-3931-4E3E-9FFB-D8BA80A72FC7}" dt="2022-04-17T15:09:46.272" v="1903" actId="962"/>
        <pc:sldMkLst>
          <pc:docMk/>
          <pc:sldMk cId="1421703188" sldId="345"/>
        </pc:sldMkLst>
        <pc:spChg chg="add del mod">
          <ac:chgData name="Tạ Quang,Khôi" userId="73cddc51-ecfb-42bf-bc20-655be86e5250" providerId="ADAL" clId="{BA95FEA8-3931-4E3E-9FFB-D8BA80A72FC7}" dt="2022-04-17T13:04:18.067" v="1304" actId="478"/>
          <ac:spMkLst>
            <pc:docMk/>
            <pc:sldMk cId="1421703188" sldId="345"/>
            <ac:spMk id="3" creationId="{CAB911AA-35EF-D5A4-8778-A49FD1C9E994}"/>
          </ac:spMkLst>
        </pc:spChg>
        <pc:spChg chg="add del mod">
          <ac:chgData name="Tạ Quang,Khôi" userId="73cddc51-ecfb-42bf-bc20-655be86e5250" providerId="ADAL" clId="{BA95FEA8-3931-4E3E-9FFB-D8BA80A72FC7}" dt="2022-04-17T13:04:21.352" v="1306" actId="478"/>
          <ac:spMkLst>
            <pc:docMk/>
            <pc:sldMk cId="1421703188" sldId="345"/>
            <ac:spMk id="5" creationId="{50835E9E-107A-6110-EA7B-9EE688DB1914}"/>
          </ac:spMkLst>
        </pc:spChg>
        <pc:spChg chg="add mod">
          <ac:chgData name="Tạ Quang,Khôi" userId="73cddc51-ecfb-42bf-bc20-655be86e5250" providerId="ADAL" clId="{BA95FEA8-3931-4E3E-9FFB-D8BA80A72FC7}" dt="2022-04-17T13:28:55.876" v="1468" actId="1076"/>
          <ac:spMkLst>
            <pc:docMk/>
            <pc:sldMk cId="1421703188" sldId="345"/>
            <ac:spMk id="16" creationId="{E5177484-B92C-D995-422F-287A24AA308C}"/>
          </ac:spMkLst>
        </pc:spChg>
        <pc:spChg chg="mod">
          <ac:chgData name="Tạ Quang,Khôi" userId="73cddc51-ecfb-42bf-bc20-655be86e5250" providerId="ADAL" clId="{BA95FEA8-3931-4E3E-9FFB-D8BA80A72FC7}" dt="2022-04-17T10:20:49.984" v="1139" actId="20577"/>
          <ac:spMkLst>
            <pc:docMk/>
            <pc:sldMk cId="1421703188" sldId="345"/>
            <ac:spMk id="502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13:04:15.283" v="1303" actId="478"/>
          <ac:spMkLst>
            <pc:docMk/>
            <pc:sldMk cId="1421703188" sldId="345"/>
            <ac:spMk id="503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5:09:46.272" v="1903" actId="962"/>
          <ac:spMkLst>
            <pc:docMk/>
            <pc:sldMk cId="1421703188" sldId="345"/>
            <ac:spMk id="504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13:04:19.724" v="1305" actId="478"/>
          <ac:spMkLst>
            <pc:docMk/>
            <pc:sldMk cId="1421703188" sldId="345"/>
            <ac:spMk id="50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2:29:58.194" v="1271" actId="14430"/>
          <ac:spMkLst>
            <pc:docMk/>
            <pc:sldMk cId="1421703188" sldId="345"/>
            <ac:spMk id="506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2:29:58.540" v="1272" actId="14430"/>
          <ac:spMkLst>
            <pc:docMk/>
            <pc:sldMk cId="1421703188" sldId="345"/>
            <ac:spMk id="507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2:29:58.940" v="1273" actId="14430"/>
          <ac:spMkLst>
            <pc:docMk/>
            <pc:sldMk cId="1421703188" sldId="345"/>
            <ac:spMk id="508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28:31.554" v="1455" actId="1076"/>
          <ac:spMkLst>
            <pc:docMk/>
            <pc:sldMk cId="1421703188" sldId="345"/>
            <ac:spMk id="509" creationId="{00000000-0000-0000-0000-000000000000}"/>
          </ac:spMkLst>
        </pc:spChg>
        <pc:cxnChg chg="mod">
          <ac:chgData name="Tạ Quang,Khôi" userId="73cddc51-ecfb-42bf-bc20-655be86e5250" providerId="ADAL" clId="{BA95FEA8-3931-4E3E-9FFB-D8BA80A72FC7}" dt="2022-04-17T13:28:31.554" v="1455" actId="1076"/>
          <ac:cxnSpMkLst>
            <pc:docMk/>
            <pc:sldMk cId="1421703188" sldId="345"/>
            <ac:cxnSpMk id="510" creationId="{00000000-0000-0000-0000-000000000000}"/>
          </ac:cxnSpMkLst>
        </pc:cxnChg>
        <pc:cxnChg chg="mod">
          <ac:chgData name="Tạ Quang,Khôi" userId="73cddc51-ecfb-42bf-bc20-655be86e5250" providerId="ADAL" clId="{BA95FEA8-3931-4E3E-9FFB-D8BA80A72FC7}" dt="2022-04-17T13:28:31.554" v="1455" actId="1076"/>
          <ac:cxnSpMkLst>
            <pc:docMk/>
            <pc:sldMk cId="1421703188" sldId="345"/>
            <ac:cxnSpMk id="511" creationId="{00000000-0000-0000-0000-000000000000}"/>
          </ac:cxnSpMkLst>
        </pc:cxnChg>
      </pc:sldChg>
      <pc:sldChg chg="add del modNotes">
        <pc:chgData name="Tạ Quang,Khôi" userId="73cddc51-ecfb-42bf-bc20-655be86e5250" providerId="ADAL" clId="{BA95FEA8-3931-4E3E-9FFB-D8BA80A72FC7}" dt="2022-04-17T04:09:06.591" v="279" actId="47"/>
        <pc:sldMkLst>
          <pc:docMk/>
          <pc:sldMk cId="2661577194" sldId="346"/>
        </pc:sldMkLst>
      </pc:sldChg>
      <pc:sldChg chg="add del modNotes">
        <pc:chgData name="Tạ Quang,Khôi" userId="73cddc51-ecfb-42bf-bc20-655be86e5250" providerId="ADAL" clId="{BA95FEA8-3931-4E3E-9FFB-D8BA80A72FC7}" dt="2022-04-17T04:09:09.928" v="280" actId="47"/>
        <pc:sldMkLst>
          <pc:docMk/>
          <pc:sldMk cId="4268174128" sldId="347"/>
        </pc:sldMkLst>
      </pc:sldChg>
      <pc:sldChg chg="add del modNotes">
        <pc:chgData name="Tạ Quang,Khôi" userId="73cddc51-ecfb-42bf-bc20-655be86e5250" providerId="ADAL" clId="{BA95FEA8-3931-4E3E-9FFB-D8BA80A72FC7}" dt="2022-04-17T04:09:09.928" v="280" actId="47"/>
        <pc:sldMkLst>
          <pc:docMk/>
          <pc:sldMk cId="1257041144" sldId="348"/>
        </pc:sldMkLst>
      </pc:sldChg>
      <pc:sldChg chg="add del modNotes">
        <pc:chgData name="Tạ Quang,Khôi" userId="73cddc51-ecfb-42bf-bc20-655be86e5250" providerId="ADAL" clId="{BA95FEA8-3931-4E3E-9FFB-D8BA80A72FC7}" dt="2022-04-17T04:09:09.928" v="280" actId="47"/>
        <pc:sldMkLst>
          <pc:docMk/>
          <pc:sldMk cId="748197415" sldId="349"/>
        </pc:sldMkLst>
      </pc:sldChg>
      <pc:sldChg chg="add del modNotes">
        <pc:chgData name="Tạ Quang,Khôi" userId="73cddc51-ecfb-42bf-bc20-655be86e5250" providerId="ADAL" clId="{BA95FEA8-3931-4E3E-9FFB-D8BA80A72FC7}" dt="2022-04-17T04:09:16.396" v="281" actId="47"/>
        <pc:sldMkLst>
          <pc:docMk/>
          <pc:sldMk cId="850655820" sldId="350"/>
        </pc:sldMkLst>
      </pc:sldChg>
      <pc:sldChg chg="add del modNotes">
        <pc:chgData name="Tạ Quang,Khôi" userId="73cddc51-ecfb-42bf-bc20-655be86e5250" providerId="ADAL" clId="{BA95FEA8-3931-4E3E-9FFB-D8BA80A72FC7}" dt="2022-04-17T04:09:16.396" v="281" actId="47"/>
        <pc:sldMkLst>
          <pc:docMk/>
          <pc:sldMk cId="3167270324" sldId="351"/>
        </pc:sldMkLst>
      </pc:sldChg>
      <pc:sldChg chg="addSp delSp modSp add mod ord modTransition modAnim modNotes">
        <pc:chgData name="Tạ Quang,Khôi" userId="73cddc51-ecfb-42bf-bc20-655be86e5250" providerId="ADAL" clId="{BA95FEA8-3931-4E3E-9FFB-D8BA80A72FC7}" dt="2022-04-17T14:38:44.116" v="1875"/>
        <pc:sldMkLst>
          <pc:docMk/>
          <pc:sldMk cId="3982724341" sldId="352"/>
        </pc:sldMkLst>
        <pc:spChg chg="add mod">
          <ac:chgData name="Tạ Quang,Khôi" userId="73cddc51-ecfb-42bf-bc20-655be86e5250" providerId="ADAL" clId="{BA95FEA8-3931-4E3E-9FFB-D8BA80A72FC7}" dt="2022-04-17T07:14:42.875" v="652" actId="207"/>
          <ac:spMkLst>
            <pc:docMk/>
            <pc:sldMk cId="3982724341" sldId="352"/>
            <ac:spMk id="19" creationId="{724DF26D-E1FB-5DE9-447E-26103B05F172}"/>
          </ac:spMkLst>
        </pc:spChg>
        <pc:spChg chg="mod">
          <ac:chgData name="Tạ Quang,Khôi" userId="73cddc51-ecfb-42bf-bc20-655be86e5250" providerId="ADAL" clId="{BA95FEA8-3931-4E3E-9FFB-D8BA80A72FC7}" dt="2022-04-17T07:16:25.847" v="662" actId="207"/>
          <ac:spMkLst>
            <pc:docMk/>
            <pc:sldMk cId="3982724341" sldId="352"/>
            <ac:spMk id="21" creationId="{FFABA94E-AD94-CDAC-30F1-29BF4ACDF99A}"/>
          </ac:spMkLst>
        </pc:spChg>
        <pc:spChg chg="mod">
          <ac:chgData name="Tạ Quang,Khôi" userId="73cddc51-ecfb-42bf-bc20-655be86e5250" providerId="ADAL" clId="{BA95FEA8-3931-4E3E-9FFB-D8BA80A72FC7}" dt="2022-04-17T07:16:25.847" v="662" actId="207"/>
          <ac:spMkLst>
            <pc:docMk/>
            <pc:sldMk cId="3982724341" sldId="352"/>
            <ac:spMk id="22" creationId="{56879EC3-B717-F076-A7A8-B3116C84B691}"/>
          </ac:spMkLst>
        </pc:spChg>
        <pc:spChg chg="mod">
          <ac:chgData name="Tạ Quang,Khôi" userId="73cddc51-ecfb-42bf-bc20-655be86e5250" providerId="ADAL" clId="{BA95FEA8-3931-4E3E-9FFB-D8BA80A72FC7}" dt="2022-04-17T07:16:25.847" v="662" actId="207"/>
          <ac:spMkLst>
            <pc:docMk/>
            <pc:sldMk cId="3982724341" sldId="352"/>
            <ac:spMk id="23" creationId="{4F74FB66-8B27-EDE3-BBA6-BA70F5BD8E04}"/>
          </ac:spMkLst>
        </pc:spChg>
        <pc:spChg chg="mod">
          <ac:chgData name="Tạ Quang,Khôi" userId="73cddc51-ecfb-42bf-bc20-655be86e5250" providerId="ADAL" clId="{BA95FEA8-3931-4E3E-9FFB-D8BA80A72FC7}" dt="2022-04-17T07:11:34.105" v="613"/>
          <ac:spMkLst>
            <pc:docMk/>
            <pc:sldMk cId="3982724341" sldId="352"/>
            <ac:spMk id="552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36:26.165" v="1173"/>
          <ac:spMkLst>
            <pc:docMk/>
            <pc:sldMk cId="3982724341" sldId="352"/>
            <ac:spMk id="554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35:41.324" v="1168" actId="962"/>
          <ac:spMkLst>
            <pc:docMk/>
            <pc:sldMk cId="3982724341" sldId="352"/>
            <ac:spMk id="557" creationId="{00000000-0000-0000-0000-000000000000}"/>
          </ac:spMkLst>
        </pc:spChg>
        <pc:spChg chg="add del mod modVis">
          <ac:chgData name="Tạ Quang,Khôi" userId="73cddc51-ecfb-42bf-bc20-655be86e5250" providerId="ADAL" clId="{BA95FEA8-3931-4E3E-9FFB-D8BA80A72FC7}" dt="2022-04-17T09:25:12.499" v="741" actId="14430"/>
          <ac:spMkLst>
            <pc:docMk/>
            <pc:sldMk cId="3982724341" sldId="352"/>
            <ac:spMk id="558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7:11:41.795" v="624" actId="20577"/>
          <ac:spMkLst>
            <pc:docMk/>
            <pc:sldMk cId="3982724341" sldId="352"/>
            <ac:spMk id="559" creationId="{00000000-0000-0000-0000-000000000000}"/>
          </ac:spMkLst>
        </pc:spChg>
        <pc:spChg chg="add del mod modVis">
          <ac:chgData name="Tạ Quang,Khôi" userId="73cddc51-ecfb-42bf-bc20-655be86e5250" providerId="ADAL" clId="{BA95FEA8-3931-4E3E-9FFB-D8BA80A72FC7}" dt="2022-04-17T09:25:11.417" v="740" actId="14430"/>
          <ac:spMkLst>
            <pc:docMk/>
            <pc:sldMk cId="3982724341" sldId="352"/>
            <ac:spMk id="560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7:11:55.950" v="640" actId="20577"/>
          <ac:spMkLst>
            <pc:docMk/>
            <pc:sldMk cId="3982724341" sldId="352"/>
            <ac:spMk id="561" creationId="{00000000-0000-0000-0000-000000000000}"/>
          </ac:spMkLst>
        </pc:spChg>
        <pc:spChg chg="add del mod modVis">
          <ac:chgData name="Tạ Quang,Khôi" userId="73cddc51-ecfb-42bf-bc20-655be86e5250" providerId="ADAL" clId="{BA95FEA8-3931-4E3E-9FFB-D8BA80A72FC7}" dt="2022-04-17T09:25:10.747" v="739" actId="14430"/>
          <ac:spMkLst>
            <pc:docMk/>
            <pc:sldMk cId="3982724341" sldId="352"/>
            <ac:spMk id="562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7:12:00.140" v="645" actId="20577"/>
          <ac:spMkLst>
            <pc:docMk/>
            <pc:sldMk cId="3982724341" sldId="352"/>
            <ac:spMk id="563" creationId="{00000000-0000-0000-0000-000000000000}"/>
          </ac:spMkLst>
        </pc:spChg>
        <pc:spChg chg="add del mod modVis">
          <ac:chgData name="Tạ Quang,Khôi" userId="73cddc51-ecfb-42bf-bc20-655be86e5250" providerId="ADAL" clId="{BA95FEA8-3931-4E3E-9FFB-D8BA80A72FC7}" dt="2022-04-17T09:25:09.594" v="738" actId="14430"/>
          <ac:spMkLst>
            <pc:docMk/>
            <pc:sldMk cId="3982724341" sldId="352"/>
            <ac:spMk id="564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07:14:30.437" v="648" actId="478"/>
          <ac:spMkLst>
            <pc:docMk/>
            <pc:sldMk cId="3982724341" sldId="352"/>
            <ac:spMk id="565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07:15:44.350" v="653" actId="478"/>
          <ac:spMkLst>
            <pc:docMk/>
            <pc:sldMk cId="3982724341" sldId="352"/>
            <ac:spMk id="566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09:24:15.564" v="726" actId="478"/>
          <ac:spMkLst>
            <pc:docMk/>
            <pc:sldMk cId="3982724341" sldId="352"/>
            <ac:spMk id="567" creationId="{00000000-0000-0000-0000-000000000000}"/>
          </ac:spMkLst>
        </pc:spChg>
        <pc:spChg chg="del">
          <ac:chgData name="Tạ Quang,Khôi" userId="73cddc51-ecfb-42bf-bc20-655be86e5250" providerId="ADAL" clId="{BA95FEA8-3931-4E3E-9FFB-D8BA80A72FC7}" dt="2022-04-17T09:22:21.109" v="668" actId="478"/>
          <ac:spMkLst>
            <pc:docMk/>
            <pc:sldMk cId="3982724341" sldId="352"/>
            <ac:spMk id="568" creationId="{00000000-0000-0000-0000-000000000000}"/>
          </ac:spMkLst>
        </pc:spChg>
        <pc:grpChg chg="add mod">
          <ac:chgData name="Tạ Quang,Khôi" userId="73cddc51-ecfb-42bf-bc20-655be86e5250" providerId="ADAL" clId="{BA95FEA8-3931-4E3E-9FFB-D8BA80A72FC7}" dt="2022-04-17T07:16:27.891" v="663" actId="1076"/>
          <ac:grpSpMkLst>
            <pc:docMk/>
            <pc:sldMk cId="3982724341" sldId="352"/>
            <ac:grpSpMk id="20" creationId="{249A399F-1E0A-DACE-9213-787C08F37EDE}"/>
          </ac:grpSpMkLst>
        </pc:grpChg>
        <pc:picChg chg="add mod">
          <ac:chgData name="Tạ Quang,Khôi" userId="73cddc51-ecfb-42bf-bc20-655be86e5250" providerId="ADAL" clId="{BA95FEA8-3931-4E3E-9FFB-D8BA80A72FC7}" dt="2022-04-17T09:23:00.922" v="723" actId="14100"/>
          <ac:picMkLst>
            <pc:docMk/>
            <pc:sldMk cId="3982724341" sldId="352"/>
            <ac:picMk id="3" creationId="{1178A769-E843-4DC8-84AC-B5F46DEE8E1E}"/>
          </ac:picMkLst>
        </pc:picChg>
        <pc:picChg chg="add mod">
          <ac:chgData name="Tạ Quang,Khôi" userId="73cddc51-ecfb-42bf-bc20-655be86e5250" providerId="ADAL" clId="{BA95FEA8-3931-4E3E-9FFB-D8BA80A72FC7}" dt="2022-04-17T09:24:26.586" v="729" actId="1076"/>
          <ac:picMkLst>
            <pc:docMk/>
            <pc:sldMk cId="3982724341" sldId="352"/>
            <ac:picMk id="5" creationId="{C2D6CB9C-DE1A-2C0A-71D5-B3D608A195F8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9:16.396" v="281" actId="47"/>
        <pc:sldMkLst>
          <pc:docMk/>
          <pc:sldMk cId="3743956662" sldId="353"/>
        </pc:sldMkLst>
      </pc:sldChg>
      <pc:sldChg chg="modSp add mod modTransition modAnim modNotes">
        <pc:chgData name="Tạ Quang,Khôi" userId="73cddc51-ecfb-42bf-bc20-655be86e5250" providerId="ADAL" clId="{BA95FEA8-3931-4E3E-9FFB-D8BA80A72FC7}" dt="2022-04-17T14:05:37.676" v="1729"/>
        <pc:sldMkLst>
          <pc:docMk/>
          <pc:sldMk cId="279315629" sldId="354"/>
        </pc:sldMkLst>
        <pc:spChg chg="mod">
          <ac:chgData name="Tạ Quang,Khôi" userId="73cddc51-ecfb-42bf-bc20-655be86e5250" providerId="ADAL" clId="{BA95FEA8-3931-4E3E-9FFB-D8BA80A72FC7}" dt="2022-04-17T09:52:46.245" v="972"/>
          <ac:spMkLst>
            <pc:docMk/>
            <pc:sldMk cId="279315629" sldId="354"/>
            <ac:spMk id="579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52:55.179" v="975"/>
          <ac:spMkLst>
            <pc:docMk/>
            <pc:sldMk cId="279315629" sldId="354"/>
            <ac:spMk id="580" creationId="{00000000-0000-0000-0000-000000000000}"/>
          </ac:spMkLst>
        </pc:spChg>
        <pc:picChg chg="mod">
          <ac:chgData name="Tạ Quang,Khôi" userId="73cddc51-ecfb-42bf-bc20-655be86e5250" providerId="ADAL" clId="{BA95FEA8-3931-4E3E-9FFB-D8BA80A72FC7}" dt="2022-04-17T09:55:21.620" v="977" actId="14826"/>
          <ac:picMkLst>
            <pc:docMk/>
            <pc:sldMk cId="279315629" sldId="354"/>
            <ac:picMk id="581" creationId="{00000000-0000-0000-0000-000000000000}"/>
          </ac:picMkLst>
        </pc:picChg>
        <pc:picChg chg="mod">
          <ac:chgData name="Tạ Quang,Khôi" userId="73cddc51-ecfb-42bf-bc20-655be86e5250" providerId="ADAL" clId="{BA95FEA8-3931-4E3E-9FFB-D8BA80A72FC7}" dt="2022-04-17T09:57:32.328" v="978" actId="14826"/>
          <ac:picMkLst>
            <pc:docMk/>
            <pc:sldMk cId="279315629" sldId="354"/>
            <ac:picMk id="582" creationId="{00000000-0000-0000-0000-000000000000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9:16.396" v="281" actId="47"/>
        <pc:sldMkLst>
          <pc:docMk/>
          <pc:sldMk cId="785217179" sldId="355"/>
        </pc:sldMkLst>
      </pc:sldChg>
      <pc:sldChg chg="addSp delSp modSp add mod ord modTransition modNotes">
        <pc:chgData name="Tạ Quang,Khôi" userId="73cddc51-ecfb-42bf-bc20-655be86e5250" providerId="ADAL" clId="{BA95FEA8-3931-4E3E-9FFB-D8BA80A72FC7}" dt="2022-04-17T16:12:46.574" v="1938" actId="1076"/>
        <pc:sldMkLst>
          <pc:docMk/>
          <pc:sldMk cId="4137282567" sldId="356"/>
        </pc:sldMkLst>
        <pc:spChg chg="add mod">
          <ac:chgData name="Tạ Quang,Khôi" userId="73cddc51-ecfb-42bf-bc20-655be86e5250" providerId="ADAL" clId="{BA95FEA8-3931-4E3E-9FFB-D8BA80A72FC7}" dt="2022-04-17T14:24:22.607" v="1820" actId="14100"/>
          <ac:spMkLst>
            <pc:docMk/>
            <pc:sldMk cId="4137282567" sldId="356"/>
            <ac:spMk id="2" creationId="{46CB3975-5255-00D9-B5CE-E01A53FA11E6}"/>
          </ac:spMkLst>
        </pc:spChg>
        <pc:spChg chg="mod modVis">
          <ac:chgData name="Tạ Quang,Khôi" userId="73cddc51-ecfb-42bf-bc20-655be86e5250" providerId="ADAL" clId="{BA95FEA8-3931-4E3E-9FFB-D8BA80A72FC7}" dt="2022-04-17T14:22:50.315" v="1791" actId="14430"/>
          <ac:spMkLst>
            <pc:docMk/>
            <pc:sldMk cId="4137282567" sldId="356"/>
            <ac:spMk id="593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4:22:51.073" v="1792" actId="14430"/>
          <ac:spMkLst>
            <pc:docMk/>
            <pc:sldMk cId="4137282567" sldId="356"/>
            <ac:spMk id="594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4:22:52.144" v="1794" actId="14429"/>
          <ac:spMkLst>
            <pc:docMk/>
            <pc:sldMk cId="4137282567" sldId="356"/>
            <ac:spMk id="59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4:25:31.023" v="1826" actId="14430"/>
          <ac:spMkLst>
            <pc:docMk/>
            <pc:sldMk cId="4137282567" sldId="356"/>
            <ac:spMk id="596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4:25:31.862" v="1828" actId="14430"/>
          <ac:spMkLst>
            <pc:docMk/>
            <pc:sldMk cId="4137282567" sldId="356"/>
            <ac:spMk id="597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1:12.385" v="1477" actId="14430"/>
          <ac:spMkLst>
            <pc:docMk/>
            <pc:sldMk cId="4137282567" sldId="356"/>
            <ac:spMk id="600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4:24:18.399" v="1819" actId="14100"/>
          <ac:spMkLst>
            <pc:docMk/>
            <pc:sldMk cId="4137282567" sldId="356"/>
            <ac:spMk id="601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1:13.026" v="1478" actId="14430"/>
          <ac:spMkLst>
            <pc:docMk/>
            <pc:sldMk cId="4137282567" sldId="356"/>
            <ac:spMk id="602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1:13.448" v="1479" actId="14430"/>
          <ac:spMkLst>
            <pc:docMk/>
            <pc:sldMk cId="4137282567" sldId="356"/>
            <ac:spMk id="603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1:14.025" v="1480" actId="14430"/>
          <ac:spMkLst>
            <pc:docMk/>
            <pc:sldMk cId="4137282567" sldId="356"/>
            <ac:spMk id="604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1:14.444" v="1481" actId="14430"/>
          <ac:spMkLst>
            <pc:docMk/>
            <pc:sldMk cId="4137282567" sldId="356"/>
            <ac:spMk id="60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1:14.866" v="1482" actId="14430"/>
          <ac:spMkLst>
            <pc:docMk/>
            <pc:sldMk cId="4137282567" sldId="356"/>
            <ac:spMk id="606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1:15.427" v="1483" actId="14430"/>
          <ac:spMkLst>
            <pc:docMk/>
            <pc:sldMk cId="4137282567" sldId="356"/>
            <ac:spMk id="607" creationId="{00000000-0000-0000-0000-000000000000}"/>
          </ac:spMkLst>
        </pc:spChg>
        <pc:picChg chg="add del mod modVis">
          <ac:chgData name="Tạ Quang,Khôi" userId="73cddc51-ecfb-42bf-bc20-655be86e5250" providerId="ADAL" clId="{BA95FEA8-3931-4E3E-9FFB-D8BA80A72FC7}" dt="2022-04-17T15:59:54.854" v="1911" actId="14430"/>
          <ac:picMkLst>
            <pc:docMk/>
            <pc:sldMk cId="4137282567" sldId="356"/>
            <ac:picMk id="598" creationId="{00000000-0000-0000-0000-000000000000}"/>
          </ac:picMkLst>
        </pc:picChg>
        <pc:picChg chg="mod modVis">
          <ac:chgData name="Tạ Quang,Khôi" userId="73cddc51-ecfb-42bf-bc20-655be86e5250" providerId="ADAL" clId="{BA95FEA8-3931-4E3E-9FFB-D8BA80A72FC7}" dt="2022-04-17T16:12:46.574" v="1938" actId="1076"/>
          <ac:picMkLst>
            <pc:docMk/>
            <pc:sldMk cId="4137282567" sldId="356"/>
            <ac:picMk id="599" creationId="{00000000-0000-0000-0000-000000000000}"/>
          </ac:picMkLst>
        </pc:picChg>
        <pc:picChg chg="add del">
          <ac:chgData name="Tạ Quang,Khôi" userId="73cddc51-ecfb-42bf-bc20-655be86e5250" providerId="ADAL" clId="{BA95FEA8-3931-4E3E-9FFB-D8BA80A72FC7}" dt="2022-04-17T14:23:15.136" v="1808"/>
          <ac:picMkLst>
            <pc:docMk/>
            <pc:sldMk cId="4137282567" sldId="356"/>
            <ac:picMk id="1026" creationId="{EA571384-B14F-4534-2F22-AED07E0B4757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7:07:58.457" v="603" actId="47"/>
        <pc:sldMkLst>
          <pc:docMk/>
          <pc:sldMk cId="3806365110" sldId="357"/>
        </pc:sldMkLst>
      </pc:sldChg>
      <pc:sldChg chg="modSp add mod ord modAnim modNotes">
        <pc:chgData name="Tạ Quang,Khôi" userId="73cddc51-ecfb-42bf-bc20-655be86e5250" providerId="ADAL" clId="{BA95FEA8-3931-4E3E-9FFB-D8BA80A72FC7}" dt="2022-04-17T15:08:56.527" v="1900"/>
        <pc:sldMkLst>
          <pc:docMk/>
          <pc:sldMk cId="1776964849" sldId="358"/>
        </pc:sldMkLst>
        <pc:spChg chg="mod">
          <ac:chgData name="Tạ Quang,Khôi" userId="73cddc51-ecfb-42bf-bc20-655be86e5250" providerId="ADAL" clId="{BA95FEA8-3931-4E3E-9FFB-D8BA80A72FC7}" dt="2022-04-17T10:01:15.738" v="997" actId="1076"/>
          <ac:spMkLst>
            <pc:docMk/>
            <pc:sldMk cId="1776964849" sldId="358"/>
            <ac:spMk id="618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58:33.704" v="982"/>
          <ac:spMkLst>
            <pc:docMk/>
            <pc:sldMk cId="1776964849" sldId="358"/>
            <ac:spMk id="619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5:08:35.054" v="1896" actId="1076"/>
          <ac:spMkLst>
            <pc:docMk/>
            <pc:sldMk cId="1776964849" sldId="358"/>
            <ac:spMk id="620" creationId="{00000000-0000-0000-0000-000000000000}"/>
          </ac:spMkLst>
        </pc:spChg>
        <pc:picChg chg="mod modCrop">
          <ac:chgData name="Tạ Quang,Khôi" userId="73cddc51-ecfb-42bf-bc20-655be86e5250" providerId="ADAL" clId="{BA95FEA8-3931-4E3E-9FFB-D8BA80A72FC7}" dt="2022-04-17T10:00:56.034" v="995" actId="1076"/>
          <ac:picMkLst>
            <pc:docMk/>
            <pc:sldMk cId="1776964849" sldId="358"/>
            <ac:picMk id="621" creationId="{00000000-0000-0000-0000-000000000000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9:21.894" v="282" actId="47"/>
        <pc:sldMkLst>
          <pc:docMk/>
          <pc:sldMk cId="2959884935" sldId="359"/>
        </pc:sldMkLst>
      </pc:sldChg>
      <pc:sldChg chg="addSp delSp modSp add mod ord modTransition modAnim modNotes">
        <pc:chgData name="Tạ Quang,Khôi" userId="73cddc51-ecfb-42bf-bc20-655be86e5250" providerId="ADAL" clId="{BA95FEA8-3931-4E3E-9FFB-D8BA80A72FC7}" dt="2022-04-17T16:01:50.045" v="1930"/>
        <pc:sldMkLst>
          <pc:docMk/>
          <pc:sldMk cId="4156986178" sldId="360"/>
        </pc:sldMkLst>
        <pc:spChg chg="add mod">
          <ac:chgData name="Tạ Quang,Khôi" userId="73cddc51-ecfb-42bf-bc20-655be86e5250" providerId="ADAL" clId="{BA95FEA8-3931-4E3E-9FFB-D8BA80A72FC7}" dt="2022-04-17T14:27:42.567" v="1864" actId="1076"/>
          <ac:spMkLst>
            <pc:docMk/>
            <pc:sldMk cId="4156986178" sldId="360"/>
            <ac:spMk id="83" creationId="{9963BA2E-B0A9-D350-7DDC-947BFBBA76C8}"/>
          </ac:spMkLst>
        </pc:spChg>
        <pc:spChg chg="mod">
          <ac:chgData name="Tạ Quang,Khôi" userId="73cddc51-ecfb-42bf-bc20-655be86e5250" providerId="ADAL" clId="{BA95FEA8-3931-4E3E-9FFB-D8BA80A72FC7}" dt="2022-04-17T13:33:25.576" v="1507"/>
          <ac:spMkLst>
            <pc:docMk/>
            <pc:sldMk cId="4156986178" sldId="360"/>
            <ac:spMk id="632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4:05.601" v="1523" actId="14430"/>
          <ac:spMkLst>
            <pc:docMk/>
            <pc:sldMk cId="4156986178" sldId="360"/>
            <ac:spMk id="633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6:00:40.151" v="1918" actId="14100"/>
          <ac:spMkLst>
            <pc:docMk/>
            <pc:sldMk cId="4156986178" sldId="360"/>
            <ac:spMk id="634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4:01.065" v="1521" actId="14430"/>
          <ac:spMkLst>
            <pc:docMk/>
            <pc:sldMk cId="4156986178" sldId="360"/>
            <ac:spMk id="63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4:02.727" v="1522" actId="14430"/>
          <ac:spMkLst>
            <pc:docMk/>
            <pc:sldMk cId="4156986178" sldId="360"/>
            <ac:spMk id="636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3:40.161" v="1509" actId="14430"/>
          <ac:spMkLst>
            <pc:docMk/>
            <pc:sldMk cId="4156986178" sldId="360"/>
            <ac:spMk id="689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3:49.633" v="1513" actId="14430"/>
          <ac:spMkLst>
            <pc:docMk/>
            <pc:sldMk cId="4156986178" sldId="360"/>
            <ac:spMk id="690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33:55.776" v="1519"/>
          <ac:spMkLst>
            <pc:docMk/>
            <pc:sldMk cId="4156986178" sldId="360"/>
            <ac:spMk id="694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33:55.776" v="1519"/>
          <ac:spMkLst>
            <pc:docMk/>
            <pc:sldMk cId="4156986178" sldId="360"/>
            <ac:spMk id="695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33:55.776" v="1519"/>
          <ac:spMkLst>
            <pc:docMk/>
            <pc:sldMk cId="4156986178" sldId="360"/>
            <ac:spMk id="696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33:55.776" v="1519"/>
          <ac:spMkLst>
            <pc:docMk/>
            <pc:sldMk cId="4156986178" sldId="360"/>
            <ac:spMk id="697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33:55.776" v="1519"/>
          <ac:spMkLst>
            <pc:docMk/>
            <pc:sldMk cId="4156986178" sldId="360"/>
            <ac:spMk id="698" creationId="{00000000-0000-0000-0000-000000000000}"/>
          </ac:spMkLst>
        </pc:spChg>
        <pc:grpChg chg="mod modVis">
          <ac:chgData name="Tạ Quang,Khôi" userId="73cddc51-ecfb-42bf-bc20-655be86e5250" providerId="ADAL" clId="{BA95FEA8-3931-4E3E-9FFB-D8BA80A72FC7}" dt="2022-04-17T13:33:31.729" v="1508" actId="14430"/>
          <ac:grpSpMkLst>
            <pc:docMk/>
            <pc:sldMk cId="4156986178" sldId="360"/>
            <ac:grpSpMk id="637" creationId="{00000000-0000-0000-0000-000000000000}"/>
          </ac:grpSpMkLst>
        </pc:grpChg>
        <pc:grpChg chg="mod modVis">
          <ac:chgData name="Tạ Quang,Khôi" userId="73cddc51-ecfb-42bf-bc20-655be86e5250" providerId="ADAL" clId="{BA95FEA8-3931-4E3E-9FFB-D8BA80A72FC7}" dt="2022-04-17T13:33:56.201" v="1520" actId="14430"/>
          <ac:grpSpMkLst>
            <pc:docMk/>
            <pc:sldMk cId="4156986178" sldId="360"/>
            <ac:grpSpMk id="693" creationId="{00000000-0000-0000-0000-000000000000}"/>
          </ac:grpSpMkLst>
        </pc:grpChg>
        <pc:grpChg chg="mod modVis">
          <ac:chgData name="Tạ Quang,Khôi" userId="73cddc51-ecfb-42bf-bc20-655be86e5250" providerId="ADAL" clId="{BA95FEA8-3931-4E3E-9FFB-D8BA80A72FC7}" dt="2022-04-17T13:33:44.185" v="1512" actId="14430"/>
          <ac:grpSpMkLst>
            <pc:docMk/>
            <pc:sldMk cId="4156986178" sldId="360"/>
            <ac:grpSpMk id="699" creationId="{00000000-0000-0000-0000-000000000000}"/>
          </ac:grpSpMkLst>
        </pc:grpChg>
        <pc:picChg chg="add mod ord modCrop">
          <ac:chgData name="Tạ Quang,Khôi" userId="73cddc51-ecfb-42bf-bc20-655be86e5250" providerId="ADAL" clId="{BA95FEA8-3931-4E3E-9FFB-D8BA80A72FC7}" dt="2022-04-17T14:27:23.518" v="1857" actId="1076"/>
          <ac:picMkLst>
            <pc:docMk/>
            <pc:sldMk cId="4156986178" sldId="360"/>
            <ac:picMk id="82" creationId="{1D44ADAD-5614-3ABE-7FC1-E0D6AE650F70}"/>
          </ac:picMkLst>
        </pc:picChg>
        <pc:picChg chg="add del mod">
          <ac:chgData name="Tạ Quang,Khôi" userId="73cddc51-ecfb-42bf-bc20-655be86e5250" providerId="ADAL" clId="{BA95FEA8-3931-4E3E-9FFB-D8BA80A72FC7}" dt="2022-04-17T14:26:02.425" v="1837" actId="21"/>
          <ac:picMkLst>
            <pc:docMk/>
            <pc:sldMk cId="4156986178" sldId="360"/>
            <ac:picMk id="2050" creationId="{135981B4-6408-8517-2A20-D85946CB25D2}"/>
          </ac:picMkLst>
        </pc:picChg>
        <pc:cxnChg chg="mod modVis">
          <ac:chgData name="Tạ Quang,Khôi" userId="73cddc51-ecfb-42bf-bc20-655be86e5250" providerId="ADAL" clId="{BA95FEA8-3931-4E3E-9FFB-D8BA80A72FC7}" dt="2022-04-17T13:33:40.817" v="1510" actId="14430"/>
          <ac:cxnSpMkLst>
            <pc:docMk/>
            <pc:sldMk cId="4156986178" sldId="360"/>
            <ac:cxnSpMk id="691" creationId="{00000000-0000-0000-0000-000000000000}"/>
          </ac:cxnSpMkLst>
        </pc:cxnChg>
        <pc:cxnChg chg="mod modVis">
          <ac:chgData name="Tạ Quang,Khôi" userId="73cddc51-ecfb-42bf-bc20-655be86e5250" providerId="ADAL" clId="{BA95FEA8-3931-4E3E-9FFB-D8BA80A72FC7}" dt="2022-04-17T13:33:54.697" v="1517" actId="14430"/>
          <ac:cxnSpMkLst>
            <pc:docMk/>
            <pc:sldMk cId="4156986178" sldId="360"/>
            <ac:cxnSpMk id="692" creationId="{00000000-0000-0000-0000-000000000000}"/>
          </ac:cxnSpMkLst>
        </pc:cxnChg>
      </pc:sldChg>
      <pc:sldChg chg="add del modNotes">
        <pc:chgData name="Tạ Quang,Khôi" userId="73cddc51-ecfb-42bf-bc20-655be86e5250" providerId="ADAL" clId="{BA95FEA8-3931-4E3E-9FFB-D8BA80A72FC7}" dt="2022-04-17T04:09:21.894" v="282" actId="47"/>
        <pc:sldMkLst>
          <pc:docMk/>
          <pc:sldMk cId="576001546" sldId="361"/>
        </pc:sldMkLst>
      </pc:sldChg>
      <pc:sldChg chg="modSp add mod ord modTransition modAnim modNotes">
        <pc:chgData name="Tạ Quang,Khôi" userId="73cddc51-ecfb-42bf-bc20-655be86e5250" providerId="ADAL" clId="{BA95FEA8-3931-4E3E-9FFB-D8BA80A72FC7}" dt="2022-04-17T16:01:54.830" v="1931"/>
        <pc:sldMkLst>
          <pc:docMk/>
          <pc:sldMk cId="825841345" sldId="362"/>
        </pc:sldMkLst>
        <pc:spChg chg="mod">
          <ac:chgData name="Tạ Quang,Khôi" userId="73cddc51-ecfb-42bf-bc20-655be86e5250" providerId="ADAL" clId="{BA95FEA8-3931-4E3E-9FFB-D8BA80A72FC7}" dt="2022-04-17T16:01:18.746" v="1925" actId="1076"/>
          <ac:spMkLst>
            <pc:docMk/>
            <pc:sldMk cId="825841345" sldId="362"/>
            <ac:spMk id="721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7:25.608" v="1561" actId="14430"/>
          <ac:spMkLst>
            <pc:docMk/>
            <pc:sldMk cId="825841345" sldId="362"/>
            <ac:spMk id="722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7:25.106" v="1560" actId="14430"/>
          <ac:spMkLst>
            <pc:docMk/>
            <pc:sldMk cId="825841345" sldId="362"/>
            <ac:spMk id="723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37:46.543" v="1571" actId="403"/>
          <ac:spMkLst>
            <pc:docMk/>
            <pc:sldMk cId="825841345" sldId="362"/>
            <ac:spMk id="726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37:20.745" v="1559"/>
          <ac:spMkLst>
            <pc:docMk/>
            <pc:sldMk cId="825841345" sldId="362"/>
            <ac:spMk id="727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37:58.896" v="1573" actId="1076"/>
          <ac:spMkLst>
            <pc:docMk/>
            <pc:sldMk cId="825841345" sldId="362"/>
            <ac:spMk id="732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2:46.449" v="1621" actId="1076"/>
          <ac:spMkLst>
            <pc:docMk/>
            <pc:sldMk cId="825841345" sldId="362"/>
            <ac:spMk id="733" creationId="{00000000-0000-0000-0000-000000000000}"/>
          </ac:spMkLst>
        </pc:spChg>
        <pc:cxnChg chg="mod">
          <ac:chgData name="Tạ Quang,Khôi" userId="73cddc51-ecfb-42bf-bc20-655be86e5250" providerId="ADAL" clId="{BA95FEA8-3931-4E3E-9FFB-D8BA80A72FC7}" dt="2022-04-17T13:37:43.526" v="1566" actId="1076"/>
          <ac:cxnSpMkLst>
            <pc:docMk/>
            <pc:sldMk cId="825841345" sldId="362"/>
            <ac:cxnSpMk id="730" creationId="{00000000-0000-0000-0000-000000000000}"/>
          </ac:cxnSpMkLst>
        </pc:cxnChg>
      </pc:sldChg>
      <pc:sldChg chg="add del modNotes">
        <pc:chgData name="Tạ Quang,Khôi" userId="73cddc51-ecfb-42bf-bc20-655be86e5250" providerId="ADAL" clId="{BA95FEA8-3931-4E3E-9FFB-D8BA80A72FC7}" dt="2022-04-17T04:09:21.894" v="282" actId="47"/>
        <pc:sldMkLst>
          <pc:docMk/>
          <pc:sldMk cId="2842663452" sldId="363"/>
        </pc:sldMkLst>
      </pc:sldChg>
      <pc:sldChg chg="modSp add mod ord modTransition modAnim modNotes">
        <pc:chgData name="Tạ Quang,Khôi" userId="73cddc51-ecfb-42bf-bc20-655be86e5250" providerId="ADAL" clId="{BA95FEA8-3931-4E3E-9FFB-D8BA80A72FC7}" dt="2022-04-17T16:02:05.570" v="1932"/>
        <pc:sldMkLst>
          <pc:docMk/>
          <pc:sldMk cId="747795425" sldId="364"/>
        </pc:sldMkLst>
        <pc:spChg chg="mod">
          <ac:chgData name="Tạ Quang,Khôi" userId="73cddc51-ecfb-42bf-bc20-655be86e5250" providerId="ADAL" clId="{BA95FEA8-3931-4E3E-9FFB-D8BA80A72FC7}" dt="2022-04-17T13:38:23.441" v="1579" actId="20577"/>
          <ac:spMkLst>
            <pc:docMk/>
            <pc:sldMk cId="747795425" sldId="364"/>
            <ac:spMk id="744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4:21:57.421" v="1764" actId="14430"/>
          <ac:spMkLst>
            <pc:docMk/>
            <pc:sldMk cId="747795425" sldId="364"/>
            <ac:spMk id="745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1:14.082" v="1605" actId="1076"/>
          <ac:spMkLst>
            <pc:docMk/>
            <pc:sldMk cId="747795425" sldId="364"/>
            <ac:spMk id="746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8:45.391" v="1586" actId="14430"/>
          <ac:spMkLst>
            <pc:docMk/>
            <pc:sldMk cId="747795425" sldId="364"/>
            <ac:spMk id="747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1:39.991" v="1614" actId="1076"/>
          <ac:spMkLst>
            <pc:docMk/>
            <pc:sldMk cId="747795425" sldId="364"/>
            <ac:spMk id="748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8:44.401" v="1585" actId="14430"/>
          <ac:spMkLst>
            <pc:docMk/>
            <pc:sldMk cId="747795425" sldId="364"/>
            <ac:spMk id="749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9:05.896" v="1591" actId="14430"/>
          <ac:spMkLst>
            <pc:docMk/>
            <pc:sldMk cId="747795425" sldId="364"/>
            <ac:spMk id="750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38:43.576" v="1584" actId="14430"/>
          <ac:spMkLst>
            <pc:docMk/>
            <pc:sldMk cId="747795425" sldId="364"/>
            <ac:spMk id="751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1:16.343" v="1606" actId="1076"/>
          <ac:spMkLst>
            <pc:docMk/>
            <pc:sldMk cId="747795425" sldId="364"/>
            <ac:spMk id="752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4:22:07.833" v="1778" actId="14430"/>
          <ac:spMkLst>
            <pc:docMk/>
            <pc:sldMk cId="747795425" sldId="364"/>
            <ac:spMk id="753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4:22:06.736" v="1776" actId="14429"/>
          <ac:spMkLst>
            <pc:docMk/>
            <pc:sldMk cId="747795425" sldId="364"/>
            <ac:spMk id="754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4:22:05.623" v="1774" actId="14430"/>
          <ac:spMkLst>
            <pc:docMk/>
            <pc:sldMk cId="747795425" sldId="364"/>
            <ac:spMk id="75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4:22:04.415" v="1772" actId="14430"/>
          <ac:spMkLst>
            <pc:docMk/>
            <pc:sldMk cId="747795425" sldId="364"/>
            <ac:spMk id="756" creationId="{00000000-0000-0000-0000-000000000000}"/>
          </ac:spMkLst>
        </pc:spChg>
        <pc:cxnChg chg="mod modVis">
          <ac:chgData name="Tạ Quang,Khôi" userId="73cddc51-ecfb-42bf-bc20-655be86e5250" providerId="ADAL" clId="{BA95FEA8-3931-4E3E-9FFB-D8BA80A72FC7}" dt="2022-04-17T14:22:02.607" v="1770" actId="14429"/>
          <ac:cxnSpMkLst>
            <pc:docMk/>
            <pc:sldMk cId="747795425" sldId="364"/>
            <ac:cxnSpMk id="757" creationId="{00000000-0000-0000-0000-000000000000}"/>
          </ac:cxnSpMkLst>
        </pc:cxnChg>
        <pc:cxnChg chg="mod modVis">
          <ac:chgData name="Tạ Quang,Khôi" userId="73cddc51-ecfb-42bf-bc20-655be86e5250" providerId="ADAL" clId="{BA95FEA8-3931-4E3E-9FFB-D8BA80A72FC7}" dt="2022-04-17T14:21:59.527" v="1766" actId="14430"/>
          <ac:cxnSpMkLst>
            <pc:docMk/>
            <pc:sldMk cId="747795425" sldId="364"/>
            <ac:cxnSpMk id="758" creationId="{00000000-0000-0000-0000-000000000000}"/>
          </ac:cxnSpMkLst>
        </pc:cxnChg>
      </pc:sldChg>
      <pc:sldChg chg="add del modNotes">
        <pc:chgData name="Tạ Quang,Khôi" userId="73cddc51-ecfb-42bf-bc20-655be86e5250" providerId="ADAL" clId="{BA95FEA8-3931-4E3E-9FFB-D8BA80A72FC7}" dt="2022-04-17T04:09:25.537" v="283" actId="47"/>
        <pc:sldMkLst>
          <pc:docMk/>
          <pc:sldMk cId="2863315837" sldId="365"/>
        </pc:sldMkLst>
      </pc:sldChg>
      <pc:sldChg chg="addSp modSp add mod ord addAnim modAnim modNotes">
        <pc:chgData name="Tạ Quang,Khôi" userId="73cddc51-ecfb-42bf-bc20-655be86e5250" providerId="ADAL" clId="{BA95FEA8-3931-4E3E-9FFB-D8BA80A72FC7}" dt="2022-04-17T13:15:49.661" v="1347"/>
        <pc:sldMkLst>
          <pc:docMk/>
          <pc:sldMk cId="3326374484" sldId="366"/>
        </pc:sldMkLst>
        <pc:spChg chg="mod">
          <ac:chgData name="Tạ Quang,Khôi" userId="73cddc51-ecfb-42bf-bc20-655be86e5250" providerId="ADAL" clId="{BA95FEA8-3931-4E3E-9FFB-D8BA80A72FC7}" dt="2022-04-17T10:05:40.083" v="1040" actId="1076"/>
          <ac:spMkLst>
            <pc:docMk/>
            <pc:sldMk cId="3326374484" sldId="366"/>
            <ac:spMk id="769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0:05:32.394" v="1039" actId="14430"/>
          <ac:spMkLst>
            <pc:docMk/>
            <pc:sldMk cId="3326374484" sldId="366"/>
            <ac:spMk id="770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43:54.326" v="1210" actId="20577"/>
          <ac:spMkLst>
            <pc:docMk/>
            <pc:sldMk cId="3326374484" sldId="366"/>
            <ac:spMk id="771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0:05:31.754" v="1038" actId="14430"/>
          <ac:spMkLst>
            <pc:docMk/>
            <pc:sldMk cId="3326374484" sldId="366"/>
            <ac:spMk id="772" creationId="{00000000-0000-0000-0000-000000000000}"/>
          </ac:spMkLst>
        </pc:spChg>
        <pc:graphicFrameChg chg="add mod modGraphic">
          <ac:chgData name="Tạ Quang,Khôi" userId="73cddc51-ecfb-42bf-bc20-655be86e5250" providerId="ADAL" clId="{BA95FEA8-3931-4E3E-9FFB-D8BA80A72FC7}" dt="2022-04-17T13:14:54.734" v="1341"/>
          <ac:graphicFrameMkLst>
            <pc:docMk/>
            <pc:sldMk cId="3326374484" sldId="366"/>
            <ac:graphicFrameMk id="2" creationId="{D22B6FB7-6F0A-418B-6826-BC46BF1BD9B5}"/>
          </ac:graphicFrameMkLst>
        </pc:graphicFrameChg>
        <pc:picChg chg="mod modVis">
          <ac:chgData name="Tạ Quang,Khôi" userId="73cddc51-ecfb-42bf-bc20-655be86e5250" providerId="ADAL" clId="{BA95FEA8-3931-4E3E-9FFB-D8BA80A72FC7}" dt="2022-04-17T13:13:35.901" v="1327" actId="14430"/>
          <ac:picMkLst>
            <pc:docMk/>
            <pc:sldMk cId="3326374484" sldId="366"/>
            <ac:picMk id="773" creationId="{00000000-0000-0000-0000-000000000000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9:25.537" v="283" actId="47"/>
        <pc:sldMkLst>
          <pc:docMk/>
          <pc:sldMk cId="729977971" sldId="367"/>
        </pc:sldMkLst>
      </pc:sldChg>
      <pc:sldChg chg="addSp delSp modSp add mod ord modTransition modNotes">
        <pc:chgData name="Tạ Quang,Khôi" userId="73cddc51-ecfb-42bf-bc20-655be86e5250" providerId="ADAL" clId="{BA95FEA8-3931-4E3E-9FFB-D8BA80A72FC7}" dt="2022-04-17T16:02:12.999" v="1933"/>
        <pc:sldMkLst>
          <pc:docMk/>
          <pc:sldMk cId="1888917576" sldId="368"/>
        </pc:sldMkLst>
        <pc:spChg chg="mod">
          <ac:chgData name="Tạ Quang,Khôi" userId="73cddc51-ecfb-42bf-bc20-655be86e5250" providerId="ADAL" clId="{BA95FEA8-3931-4E3E-9FFB-D8BA80A72FC7}" dt="2022-04-17T13:42:56.821" v="1622"/>
          <ac:spMkLst>
            <pc:docMk/>
            <pc:sldMk cId="1888917576" sldId="368"/>
            <ac:spMk id="784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43:55.519" v="1623" actId="14430"/>
          <ac:spMkLst>
            <pc:docMk/>
            <pc:sldMk cId="1888917576" sldId="368"/>
            <ac:spMk id="797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7:08.975" v="1666" actId="14100"/>
          <ac:spMkLst>
            <pc:docMk/>
            <pc:sldMk cId="1888917576" sldId="368"/>
            <ac:spMk id="798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43:56.331" v="1624" actId="14430"/>
          <ac:spMkLst>
            <pc:docMk/>
            <pc:sldMk cId="1888917576" sldId="368"/>
            <ac:spMk id="799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7:04.751" v="1664" actId="14100"/>
          <ac:spMkLst>
            <pc:docMk/>
            <pc:sldMk cId="1888917576" sldId="368"/>
            <ac:spMk id="800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43:56.815" v="1625" actId="14430"/>
          <ac:spMkLst>
            <pc:docMk/>
            <pc:sldMk cId="1888917576" sldId="368"/>
            <ac:spMk id="801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7:07.087" v="1665" actId="14100"/>
          <ac:spMkLst>
            <pc:docMk/>
            <pc:sldMk cId="1888917576" sldId="368"/>
            <ac:spMk id="802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43:57.342" v="1626" actId="14430"/>
          <ac:spMkLst>
            <pc:docMk/>
            <pc:sldMk cId="1888917576" sldId="368"/>
            <ac:spMk id="803" creationId="{00000000-0000-0000-0000-000000000000}"/>
          </ac:spMkLst>
        </pc:spChg>
        <pc:spChg chg="del mod">
          <ac:chgData name="Tạ Quang,Khôi" userId="73cddc51-ecfb-42bf-bc20-655be86e5250" providerId="ADAL" clId="{BA95FEA8-3931-4E3E-9FFB-D8BA80A72FC7}" dt="2022-04-17T13:45:02.843" v="1635" actId="478"/>
          <ac:spMkLst>
            <pc:docMk/>
            <pc:sldMk cId="1888917576" sldId="368"/>
            <ac:spMk id="804" creationId="{00000000-0000-0000-0000-000000000000}"/>
          </ac:spMkLst>
        </pc:spChg>
        <pc:grpChg chg="mod modVis">
          <ac:chgData name="Tạ Quang,Khôi" userId="73cddc51-ecfb-42bf-bc20-655be86e5250" providerId="ADAL" clId="{BA95FEA8-3931-4E3E-9FFB-D8BA80A72FC7}" dt="2022-04-17T13:45:39.583" v="1640" actId="14430"/>
          <ac:grpSpMkLst>
            <pc:docMk/>
            <pc:sldMk cId="1888917576" sldId="368"/>
            <ac:grpSpMk id="785" creationId="{00000000-0000-0000-0000-000000000000}"/>
          </ac:grpSpMkLst>
        </pc:grpChg>
        <pc:grpChg chg="mod modVis">
          <ac:chgData name="Tạ Quang,Khôi" userId="73cddc51-ecfb-42bf-bc20-655be86e5250" providerId="ADAL" clId="{BA95FEA8-3931-4E3E-9FFB-D8BA80A72FC7}" dt="2022-04-17T13:45:40.376" v="1641" actId="14430"/>
          <ac:grpSpMkLst>
            <pc:docMk/>
            <pc:sldMk cId="1888917576" sldId="368"/>
            <ac:grpSpMk id="788" creationId="{00000000-0000-0000-0000-000000000000}"/>
          </ac:grpSpMkLst>
        </pc:grpChg>
        <pc:grpChg chg="mod modVis">
          <ac:chgData name="Tạ Quang,Khôi" userId="73cddc51-ecfb-42bf-bc20-655be86e5250" providerId="ADAL" clId="{BA95FEA8-3931-4E3E-9FFB-D8BA80A72FC7}" dt="2022-04-17T13:45:41.087" v="1642" actId="14430"/>
          <ac:grpSpMkLst>
            <pc:docMk/>
            <pc:sldMk cId="1888917576" sldId="368"/>
            <ac:grpSpMk id="791" creationId="{00000000-0000-0000-0000-000000000000}"/>
          </ac:grpSpMkLst>
        </pc:grpChg>
        <pc:grpChg chg="mod modVis">
          <ac:chgData name="Tạ Quang,Khôi" userId="73cddc51-ecfb-42bf-bc20-655be86e5250" providerId="ADAL" clId="{BA95FEA8-3931-4E3E-9FFB-D8BA80A72FC7}" dt="2022-04-17T13:45:41.830" v="1643" actId="14430"/>
          <ac:grpSpMkLst>
            <pc:docMk/>
            <pc:sldMk cId="1888917576" sldId="368"/>
            <ac:grpSpMk id="794" creationId="{00000000-0000-0000-0000-000000000000}"/>
          </ac:grpSpMkLst>
        </pc:grpChg>
        <pc:cxnChg chg="add del mod">
          <ac:chgData name="Tạ Quang,Khôi" userId="73cddc51-ecfb-42bf-bc20-655be86e5250" providerId="ADAL" clId="{BA95FEA8-3931-4E3E-9FFB-D8BA80A72FC7}" dt="2022-04-17T13:46:22.208" v="1655" actId="478"/>
          <ac:cxnSpMkLst>
            <pc:docMk/>
            <pc:sldMk cId="1888917576" sldId="368"/>
            <ac:cxnSpMk id="23" creationId="{803114C9-BA82-CF1A-21EE-4A16ABCDB622}"/>
          </ac:cxnSpMkLst>
        </pc:cxnChg>
        <pc:cxnChg chg="add mod">
          <ac:chgData name="Tạ Quang,Khôi" userId="73cddc51-ecfb-42bf-bc20-655be86e5250" providerId="ADAL" clId="{BA95FEA8-3931-4E3E-9FFB-D8BA80A72FC7}" dt="2022-04-17T13:47:01.662" v="1663" actId="1076"/>
          <ac:cxnSpMkLst>
            <pc:docMk/>
            <pc:sldMk cId="1888917576" sldId="368"/>
            <ac:cxnSpMk id="24" creationId="{FE3D1435-CC04-7D41-2671-59726CA59667}"/>
          </ac:cxnSpMkLst>
        </pc:cxnChg>
        <pc:cxnChg chg="add mod">
          <ac:chgData name="Tạ Quang,Khôi" userId="73cddc51-ecfb-42bf-bc20-655be86e5250" providerId="ADAL" clId="{BA95FEA8-3931-4E3E-9FFB-D8BA80A72FC7}" dt="2022-04-17T13:47:01.662" v="1663" actId="1076"/>
          <ac:cxnSpMkLst>
            <pc:docMk/>
            <pc:sldMk cId="1888917576" sldId="368"/>
            <ac:cxnSpMk id="26" creationId="{2B25FD53-435C-23F3-94BA-42741159212F}"/>
          </ac:cxnSpMkLst>
        </pc:cxnChg>
      </pc:sldChg>
      <pc:sldChg chg="add del modNotes">
        <pc:chgData name="Tạ Quang,Khôi" userId="73cddc51-ecfb-42bf-bc20-655be86e5250" providerId="ADAL" clId="{BA95FEA8-3931-4E3E-9FFB-D8BA80A72FC7}" dt="2022-04-17T04:09:49.934" v="286" actId="47"/>
        <pc:sldMkLst>
          <pc:docMk/>
          <pc:sldMk cId="4182030349" sldId="369"/>
        </pc:sldMkLst>
      </pc:sldChg>
      <pc:sldChg chg="addSp delSp modSp add mod ord modTransition modAnim modNotes">
        <pc:chgData name="Tạ Quang,Khôi" userId="73cddc51-ecfb-42bf-bc20-655be86e5250" providerId="ADAL" clId="{BA95FEA8-3931-4E3E-9FFB-D8BA80A72FC7}" dt="2022-04-17T16:02:17.549" v="1934"/>
        <pc:sldMkLst>
          <pc:docMk/>
          <pc:sldMk cId="744576826" sldId="370"/>
        </pc:sldMkLst>
        <pc:spChg chg="add del mod">
          <ac:chgData name="Tạ Quang,Khôi" userId="73cddc51-ecfb-42bf-bc20-655be86e5250" providerId="ADAL" clId="{BA95FEA8-3931-4E3E-9FFB-D8BA80A72FC7}" dt="2022-04-17T14:15:32.009" v="1746" actId="478"/>
          <ac:spMkLst>
            <pc:docMk/>
            <pc:sldMk cId="744576826" sldId="370"/>
            <ac:spMk id="15" creationId="{434A2CAC-CCE2-6E08-9EB3-7E2C7668172E}"/>
          </ac:spMkLst>
        </pc:spChg>
        <pc:spChg chg="add mod">
          <ac:chgData name="Tạ Quang,Khôi" userId="73cddc51-ecfb-42bf-bc20-655be86e5250" providerId="ADAL" clId="{BA95FEA8-3931-4E3E-9FFB-D8BA80A72FC7}" dt="2022-04-17T14:15:37.106" v="1748" actId="1076"/>
          <ac:spMkLst>
            <pc:docMk/>
            <pc:sldMk cId="744576826" sldId="370"/>
            <ac:spMk id="16" creationId="{35D20AEC-F1C9-B194-0A5C-3B5C924DA5A5}"/>
          </ac:spMkLst>
        </pc:spChg>
        <pc:spChg chg="del mod">
          <ac:chgData name="Tạ Quang,Khôi" userId="73cddc51-ecfb-42bf-bc20-655be86e5250" providerId="ADAL" clId="{BA95FEA8-3931-4E3E-9FFB-D8BA80A72FC7}" dt="2022-04-17T14:15:25.905" v="1744" actId="478"/>
          <ac:spMkLst>
            <pc:docMk/>
            <pc:sldMk cId="744576826" sldId="370"/>
            <ac:spMk id="815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9:21.814" v="1678" actId="1076"/>
          <ac:spMkLst>
            <pc:docMk/>
            <pc:sldMk cId="744576826" sldId="370"/>
            <ac:spMk id="816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9:23.910" v="1679" actId="1076"/>
          <ac:spMkLst>
            <pc:docMk/>
            <pc:sldMk cId="744576826" sldId="370"/>
            <ac:spMk id="817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7:28.976" v="1671"/>
          <ac:spMkLst>
            <pc:docMk/>
            <pc:sldMk cId="744576826" sldId="370"/>
            <ac:spMk id="818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49:15.355" v="1672" actId="14430"/>
          <ac:spMkLst>
            <pc:docMk/>
            <pc:sldMk cId="744576826" sldId="370"/>
            <ac:spMk id="819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49:15.804" v="1673" actId="14430"/>
          <ac:spMkLst>
            <pc:docMk/>
            <pc:sldMk cId="744576826" sldId="370"/>
            <ac:spMk id="820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4:15:20.409" v="1742" actId="1076"/>
          <ac:spMkLst>
            <pc:docMk/>
            <pc:sldMk cId="744576826" sldId="370"/>
            <ac:spMk id="821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4:15:45.715" v="1749" actId="14100"/>
          <ac:spMkLst>
            <pc:docMk/>
            <pc:sldMk cId="744576826" sldId="370"/>
            <ac:spMk id="822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3:49:16.601" v="1674" actId="14430"/>
          <ac:spMkLst>
            <pc:docMk/>
            <pc:sldMk cId="744576826" sldId="370"/>
            <ac:spMk id="823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3:49:37.885" v="1680"/>
          <ac:spMkLst>
            <pc:docMk/>
            <pc:sldMk cId="744576826" sldId="370"/>
            <ac:spMk id="824" creationId="{00000000-0000-0000-0000-000000000000}"/>
          </ac:spMkLst>
        </pc:spChg>
        <pc:picChg chg="mod modVis">
          <ac:chgData name="Tạ Quang,Khôi" userId="73cddc51-ecfb-42bf-bc20-655be86e5250" providerId="ADAL" clId="{BA95FEA8-3931-4E3E-9FFB-D8BA80A72FC7}" dt="2022-04-17T13:49:17.126" v="1675" actId="14430"/>
          <ac:picMkLst>
            <pc:docMk/>
            <pc:sldMk cId="744576826" sldId="370"/>
            <ac:picMk id="825" creationId="{00000000-0000-0000-0000-000000000000}"/>
          </ac:picMkLst>
        </pc:picChg>
        <pc:picChg chg="mod modVis">
          <ac:chgData name="Tạ Quang,Khôi" userId="73cddc51-ecfb-42bf-bc20-655be86e5250" providerId="ADAL" clId="{BA95FEA8-3931-4E3E-9FFB-D8BA80A72FC7}" dt="2022-04-17T13:49:17.508" v="1676" actId="14430"/>
          <ac:picMkLst>
            <pc:docMk/>
            <pc:sldMk cId="744576826" sldId="370"/>
            <ac:picMk id="826" creationId="{00000000-0000-0000-0000-000000000000}"/>
          </ac:picMkLst>
        </pc:picChg>
        <pc:picChg chg="mod modVis">
          <ac:chgData name="Tạ Quang,Khôi" userId="73cddc51-ecfb-42bf-bc20-655be86e5250" providerId="ADAL" clId="{BA95FEA8-3931-4E3E-9FFB-D8BA80A72FC7}" dt="2022-04-17T13:49:17.925" v="1677" actId="14430"/>
          <ac:picMkLst>
            <pc:docMk/>
            <pc:sldMk cId="744576826" sldId="370"/>
            <ac:picMk id="827" creationId="{00000000-0000-0000-0000-000000000000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9:46.090" v="285" actId="47"/>
        <pc:sldMkLst>
          <pc:docMk/>
          <pc:sldMk cId="1803241993" sldId="371"/>
        </pc:sldMkLst>
      </pc:sldChg>
      <pc:sldChg chg="add del modNotes">
        <pc:chgData name="Tạ Quang,Khôi" userId="73cddc51-ecfb-42bf-bc20-655be86e5250" providerId="ADAL" clId="{BA95FEA8-3931-4E3E-9FFB-D8BA80A72FC7}" dt="2022-04-17T04:09:46.090" v="285" actId="47"/>
        <pc:sldMkLst>
          <pc:docMk/>
          <pc:sldMk cId="2579218697" sldId="372"/>
        </pc:sldMkLst>
      </pc:sldChg>
      <pc:sldChg chg="addSp delSp modSp add mod ord modAnim modNotes">
        <pc:chgData name="Tạ Quang,Khôi" userId="73cddc51-ecfb-42bf-bc20-655be86e5250" providerId="ADAL" clId="{BA95FEA8-3931-4E3E-9FFB-D8BA80A72FC7}" dt="2022-04-17T14:07:06.145" v="1739"/>
        <pc:sldMkLst>
          <pc:docMk/>
          <pc:sldMk cId="2277408890" sldId="373"/>
        </pc:sldMkLst>
        <pc:spChg chg="mod">
          <ac:chgData name="Tạ Quang,Khôi" userId="73cddc51-ecfb-42bf-bc20-655be86e5250" providerId="ADAL" clId="{BA95FEA8-3931-4E3E-9FFB-D8BA80A72FC7}" dt="2022-04-17T09:46:31.248" v="867"/>
          <ac:spMkLst>
            <pc:docMk/>
            <pc:sldMk cId="2277408890" sldId="373"/>
            <ac:spMk id="844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46:50.273" v="869" actId="14100"/>
          <ac:spMkLst>
            <pc:docMk/>
            <pc:sldMk cId="2277408890" sldId="373"/>
            <ac:spMk id="845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47:34.365" v="901" actId="14100"/>
          <ac:spMkLst>
            <pc:docMk/>
            <pc:sldMk cId="2277408890" sldId="373"/>
            <ac:spMk id="846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49:07.159" v="962" actId="20577"/>
          <ac:spMkLst>
            <pc:docMk/>
            <pc:sldMk cId="2277408890" sldId="373"/>
            <ac:spMk id="847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46:57.457" v="870"/>
          <ac:spMkLst>
            <pc:docMk/>
            <pc:sldMk cId="2277408890" sldId="373"/>
            <ac:spMk id="848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48:30.524" v="920" actId="113"/>
          <ac:spMkLst>
            <pc:docMk/>
            <pc:sldMk cId="2277408890" sldId="373"/>
            <ac:spMk id="849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09:48:24.150" v="919"/>
          <ac:spMkLst>
            <pc:docMk/>
            <pc:sldMk cId="2277408890" sldId="373"/>
            <ac:spMk id="850" creationId="{00000000-0000-0000-0000-000000000000}"/>
          </ac:spMkLst>
        </pc:spChg>
        <pc:grpChg chg="del">
          <ac:chgData name="Tạ Quang,Khôi" userId="73cddc51-ecfb-42bf-bc20-655be86e5250" providerId="ADAL" clId="{BA95FEA8-3931-4E3E-9FFB-D8BA80A72FC7}" dt="2022-04-17T10:46:01.258" v="1211" actId="478"/>
          <ac:grpSpMkLst>
            <pc:docMk/>
            <pc:sldMk cId="2277408890" sldId="373"/>
            <ac:grpSpMk id="855" creationId="{00000000-0000-0000-0000-000000000000}"/>
          </ac:grpSpMkLst>
        </pc:grpChg>
        <pc:grpChg chg="del">
          <ac:chgData name="Tạ Quang,Khôi" userId="73cddc51-ecfb-42bf-bc20-655be86e5250" providerId="ADAL" clId="{BA95FEA8-3931-4E3E-9FFB-D8BA80A72FC7}" dt="2022-04-17T10:48:11.584" v="1226" actId="478"/>
          <ac:grpSpMkLst>
            <pc:docMk/>
            <pc:sldMk cId="2277408890" sldId="373"/>
            <ac:grpSpMk id="862" creationId="{00000000-0000-0000-0000-000000000000}"/>
          </ac:grpSpMkLst>
        </pc:grpChg>
        <pc:grpChg chg="del">
          <ac:chgData name="Tạ Quang,Khôi" userId="73cddc51-ecfb-42bf-bc20-655be86e5250" providerId="ADAL" clId="{BA95FEA8-3931-4E3E-9FFB-D8BA80A72FC7}" dt="2022-04-17T10:47:11.948" v="1217" actId="478"/>
          <ac:grpSpMkLst>
            <pc:docMk/>
            <pc:sldMk cId="2277408890" sldId="373"/>
            <ac:grpSpMk id="866" creationId="{00000000-0000-0000-0000-000000000000}"/>
          </ac:grpSpMkLst>
        </pc:grpChg>
        <pc:picChg chg="add mod">
          <ac:chgData name="Tạ Quang,Khôi" userId="73cddc51-ecfb-42bf-bc20-655be86e5250" providerId="ADAL" clId="{BA95FEA8-3931-4E3E-9FFB-D8BA80A72FC7}" dt="2022-04-17T10:46:15.090" v="1216" actId="1076"/>
          <ac:picMkLst>
            <pc:docMk/>
            <pc:sldMk cId="2277408890" sldId="373"/>
            <ac:picMk id="3" creationId="{9C8F9024-90DC-D47D-09BC-8A5FE59A1035}"/>
          </ac:picMkLst>
        </pc:picChg>
        <pc:picChg chg="add mod">
          <ac:chgData name="Tạ Quang,Khôi" userId="73cddc51-ecfb-42bf-bc20-655be86e5250" providerId="ADAL" clId="{BA95FEA8-3931-4E3E-9FFB-D8BA80A72FC7}" dt="2022-04-17T10:47:30.293" v="1225" actId="1035"/>
          <ac:picMkLst>
            <pc:docMk/>
            <pc:sldMk cId="2277408890" sldId="373"/>
            <ac:picMk id="5" creationId="{AC3FD1AF-3B16-84B4-7FC7-C85EDEF4932B}"/>
          </ac:picMkLst>
        </pc:picChg>
        <pc:picChg chg="add mod">
          <ac:chgData name="Tạ Quang,Khôi" userId="73cddc51-ecfb-42bf-bc20-655be86e5250" providerId="ADAL" clId="{BA95FEA8-3931-4E3E-9FFB-D8BA80A72FC7}" dt="2022-04-17T10:48:27.450" v="1231" actId="1076"/>
          <ac:picMkLst>
            <pc:docMk/>
            <pc:sldMk cId="2277408890" sldId="373"/>
            <ac:picMk id="7" creationId="{52B33D3D-4431-3EA6-F710-BDC459EB5FF1}"/>
          </ac:picMkLst>
        </pc:picChg>
        <pc:picChg chg="mod">
          <ac:chgData name="Tạ Quang,Khôi" userId="73cddc51-ecfb-42bf-bc20-655be86e5250" providerId="ADAL" clId="{BA95FEA8-3931-4E3E-9FFB-D8BA80A72FC7}" dt="2022-04-17T09:50:01.880" v="964" actId="14826"/>
          <ac:picMkLst>
            <pc:docMk/>
            <pc:sldMk cId="2277408890" sldId="373"/>
            <ac:picMk id="854" creationId="{00000000-0000-0000-0000-000000000000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4:09:39.562" v="284" actId="47"/>
        <pc:sldMkLst>
          <pc:docMk/>
          <pc:sldMk cId="773116360" sldId="374"/>
        </pc:sldMkLst>
      </pc:sldChg>
      <pc:sldChg chg="add del mod ord modShow modNotes">
        <pc:chgData name="Tạ Quang,Khôi" userId="73cddc51-ecfb-42bf-bc20-655be86e5250" providerId="ADAL" clId="{BA95FEA8-3931-4E3E-9FFB-D8BA80A72FC7}" dt="2022-04-17T16:03:32.349" v="1935" actId="47"/>
        <pc:sldMkLst>
          <pc:docMk/>
          <pc:sldMk cId="4244446223" sldId="375"/>
        </pc:sldMkLst>
      </pc:sldChg>
      <pc:sldChg chg="add del modNotes">
        <pc:chgData name="Tạ Quang,Khôi" userId="73cddc51-ecfb-42bf-bc20-655be86e5250" providerId="ADAL" clId="{BA95FEA8-3931-4E3E-9FFB-D8BA80A72FC7}" dt="2022-04-17T04:09:39.562" v="284" actId="47"/>
        <pc:sldMkLst>
          <pc:docMk/>
          <pc:sldMk cId="3368720505" sldId="376"/>
        </pc:sldMkLst>
      </pc:sldChg>
      <pc:sldChg chg="add del modNotes">
        <pc:chgData name="Tạ Quang,Khôi" userId="73cddc51-ecfb-42bf-bc20-655be86e5250" providerId="ADAL" clId="{BA95FEA8-3931-4E3E-9FFB-D8BA80A72FC7}" dt="2022-04-17T04:09:52.089" v="287" actId="47"/>
        <pc:sldMkLst>
          <pc:docMk/>
          <pc:sldMk cId="913722108" sldId="377"/>
        </pc:sldMkLst>
      </pc:sldChg>
      <pc:sldChg chg="add del mod ord modShow modNotes">
        <pc:chgData name="Tạ Quang,Khôi" userId="73cddc51-ecfb-42bf-bc20-655be86e5250" providerId="ADAL" clId="{BA95FEA8-3931-4E3E-9FFB-D8BA80A72FC7}" dt="2022-04-17T16:03:35.008" v="1936" actId="47"/>
        <pc:sldMkLst>
          <pc:docMk/>
          <pc:sldMk cId="3833936233" sldId="378"/>
        </pc:sldMkLst>
      </pc:sldChg>
      <pc:sldChg chg="add del modNotes">
        <pc:chgData name="Tạ Quang,Khôi" userId="73cddc51-ecfb-42bf-bc20-655be86e5250" providerId="ADAL" clId="{BA95FEA8-3931-4E3E-9FFB-D8BA80A72FC7}" dt="2022-04-17T04:09:57.324" v="288" actId="47"/>
        <pc:sldMkLst>
          <pc:docMk/>
          <pc:sldMk cId="2009991622" sldId="379"/>
        </pc:sldMkLst>
      </pc:sldChg>
      <pc:sldChg chg="add del modNotes">
        <pc:chgData name="Tạ Quang,Khôi" userId="73cddc51-ecfb-42bf-bc20-655be86e5250" providerId="ADAL" clId="{BA95FEA8-3931-4E3E-9FFB-D8BA80A72FC7}" dt="2022-04-17T04:09:57.324" v="288" actId="47"/>
        <pc:sldMkLst>
          <pc:docMk/>
          <pc:sldMk cId="1450708703" sldId="380"/>
        </pc:sldMkLst>
      </pc:sldChg>
      <pc:sldChg chg="modSp add del mod setBg modNotes">
        <pc:chgData name="Tạ Quang,Khôi" userId="73cddc51-ecfb-42bf-bc20-655be86e5250" providerId="ADAL" clId="{BA95FEA8-3931-4E3E-9FFB-D8BA80A72FC7}" dt="2022-04-17T06:08:03.986" v="545" actId="47"/>
        <pc:sldMkLst>
          <pc:docMk/>
          <pc:sldMk cId="2627793654" sldId="381"/>
        </pc:sldMkLst>
        <pc:spChg chg="mod modVis">
          <ac:chgData name="Tạ Quang,Khôi" userId="73cddc51-ecfb-42bf-bc20-655be86e5250" providerId="ADAL" clId="{BA95FEA8-3931-4E3E-9FFB-D8BA80A72FC7}" dt="2022-04-17T06:07:14.207" v="540" actId="14429"/>
          <ac:spMkLst>
            <pc:docMk/>
            <pc:sldMk cId="2627793654" sldId="381"/>
            <ac:spMk id="99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6:07:13.015" v="538" actId="14429"/>
          <ac:spMkLst>
            <pc:docMk/>
            <pc:sldMk cId="2627793654" sldId="381"/>
            <ac:spMk id="996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6:07:11.705" v="536" actId="14429"/>
          <ac:spMkLst>
            <pc:docMk/>
            <pc:sldMk cId="2627793654" sldId="381"/>
            <ac:spMk id="997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6:07:09.547" v="532" actId="14429"/>
          <ac:spMkLst>
            <pc:docMk/>
            <pc:sldMk cId="2627793654" sldId="381"/>
            <ac:spMk id="999" creationId="{00000000-0000-0000-0000-000000000000}"/>
          </ac:spMkLst>
        </pc:spChg>
        <pc:picChg chg="mod modVis">
          <ac:chgData name="Tạ Quang,Khôi" userId="73cddc51-ecfb-42bf-bc20-655be86e5250" providerId="ADAL" clId="{BA95FEA8-3931-4E3E-9FFB-D8BA80A72FC7}" dt="2022-04-17T06:07:10.470" v="534" actId="14429"/>
          <ac:picMkLst>
            <pc:docMk/>
            <pc:sldMk cId="2627793654" sldId="381"/>
            <ac:picMk id="998" creationId="{00000000-0000-0000-0000-000000000000}"/>
          </ac:picMkLst>
        </pc:picChg>
      </pc:sldChg>
      <pc:sldChg chg="add del modNotes">
        <pc:chgData name="Tạ Quang,Khôi" userId="73cddc51-ecfb-42bf-bc20-655be86e5250" providerId="ADAL" clId="{BA95FEA8-3931-4E3E-9FFB-D8BA80A72FC7}" dt="2022-04-17T09:34:55.487" v="846" actId="47"/>
        <pc:sldMkLst>
          <pc:docMk/>
          <pc:sldMk cId="3575601983" sldId="382"/>
        </pc:sldMkLst>
      </pc:sldChg>
      <pc:sldChg chg="add del modNotes">
        <pc:chgData name="Tạ Quang,Khôi" userId="73cddc51-ecfb-42bf-bc20-655be86e5250" providerId="ADAL" clId="{BA95FEA8-3931-4E3E-9FFB-D8BA80A72FC7}" dt="2022-04-17T06:04:45.722" v="528" actId="47"/>
        <pc:sldMkLst>
          <pc:docMk/>
          <pc:sldMk cId="1876226773" sldId="383"/>
        </pc:sldMkLst>
      </pc:sldChg>
      <pc:sldChg chg="add del modNotes">
        <pc:chgData name="Tạ Quang,Khôi" userId="73cddc51-ecfb-42bf-bc20-655be86e5250" providerId="ADAL" clId="{BA95FEA8-3931-4E3E-9FFB-D8BA80A72FC7}" dt="2022-04-17T04:10:04.079" v="289" actId="47"/>
        <pc:sldMkLst>
          <pc:docMk/>
          <pc:sldMk cId="808305642" sldId="384"/>
        </pc:sldMkLst>
      </pc:sldChg>
      <pc:sldChg chg="add del modNotes">
        <pc:chgData name="Tạ Quang,Khôi" userId="73cddc51-ecfb-42bf-bc20-655be86e5250" providerId="ADAL" clId="{BA95FEA8-3931-4E3E-9FFB-D8BA80A72FC7}" dt="2022-04-17T04:10:04.079" v="289" actId="47"/>
        <pc:sldMkLst>
          <pc:docMk/>
          <pc:sldMk cId="1182682463" sldId="385"/>
        </pc:sldMkLst>
      </pc:sldChg>
      <pc:sldChg chg="add del modNotes">
        <pc:chgData name="Tạ Quang,Khôi" userId="73cddc51-ecfb-42bf-bc20-655be86e5250" providerId="ADAL" clId="{BA95FEA8-3931-4E3E-9FFB-D8BA80A72FC7}" dt="2022-04-17T04:10:04.079" v="289" actId="47"/>
        <pc:sldMkLst>
          <pc:docMk/>
          <pc:sldMk cId="3455152119" sldId="386"/>
        </pc:sldMkLst>
      </pc:sldChg>
      <pc:sldChg chg="add del modNotes">
        <pc:chgData name="Tạ Quang,Khôi" userId="73cddc51-ecfb-42bf-bc20-655be86e5250" providerId="ADAL" clId="{BA95FEA8-3931-4E3E-9FFB-D8BA80A72FC7}" dt="2022-04-17T06:04:35.786" v="527" actId="47"/>
        <pc:sldMkLst>
          <pc:docMk/>
          <pc:sldMk cId="1641363699" sldId="387"/>
        </pc:sldMkLst>
      </pc:sldChg>
      <pc:sldChg chg="add del modNotes">
        <pc:chgData name="Tạ Quang,Khôi" userId="73cddc51-ecfb-42bf-bc20-655be86e5250" providerId="ADAL" clId="{BA95FEA8-3931-4E3E-9FFB-D8BA80A72FC7}" dt="2022-04-17T04:10:04.079" v="289" actId="47"/>
        <pc:sldMkLst>
          <pc:docMk/>
          <pc:sldMk cId="2198676805" sldId="388"/>
        </pc:sldMkLst>
      </pc:sldChg>
      <pc:sldChg chg="add del modNotes">
        <pc:chgData name="Tạ Quang,Khôi" userId="73cddc51-ecfb-42bf-bc20-655be86e5250" providerId="ADAL" clId="{BA95FEA8-3931-4E3E-9FFB-D8BA80A72FC7}" dt="2022-04-17T04:10:04.079" v="289" actId="47"/>
        <pc:sldMkLst>
          <pc:docMk/>
          <pc:sldMk cId="1676184222" sldId="389"/>
        </pc:sldMkLst>
      </pc:sldChg>
      <pc:sldChg chg="add del modNotes">
        <pc:chgData name="Tạ Quang,Khôi" userId="73cddc51-ecfb-42bf-bc20-655be86e5250" providerId="ADAL" clId="{BA95FEA8-3931-4E3E-9FFB-D8BA80A72FC7}" dt="2022-04-17T05:30:39.111" v="423" actId="47"/>
        <pc:sldMkLst>
          <pc:docMk/>
          <pc:sldMk cId="979416633" sldId="390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1155173643" sldId="391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572471803" sldId="392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4054071147" sldId="393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69645372" sldId="394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3591736832" sldId="395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1078664364" sldId="396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1149443578" sldId="397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2479531033" sldId="398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4127295006" sldId="399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1742013696" sldId="400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2177265000" sldId="401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3774686355" sldId="402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2851138804" sldId="403"/>
        </pc:sldMkLst>
      </pc:sldChg>
      <pc:sldChg chg="add del modNotes">
        <pc:chgData name="Tạ Quang,Khôi" userId="73cddc51-ecfb-42bf-bc20-655be86e5250" providerId="ADAL" clId="{BA95FEA8-3931-4E3E-9FFB-D8BA80A72FC7}" dt="2022-04-17T09:34:51.808" v="845" actId="47"/>
        <pc:sldMkLst>
          <pc:docMk/>
          <pc:sldMk cId="2280111742" sldId="404"/>
        </pc:sldMkLst>
      </pc:sldChg>
      <pc:sldChg chg="add del modNotes">
        <pc:chgData name="Tạ Quang,Khôi" userId="73cddc51-ecfb-42bf-bc20-655be86e5250" providerId="ADAL" clId="{BA95FEA8-3931-4E3E-9FFB-D8BA80A72FC7}" dt="2022-04-17T04:10:09.049" v="290" actId="47"/>
        <pc:sldMkLst>
          <pc:docMk/>
          <pc:sldMk cId="1256290007" sldId="405"/>
        </pc:sldMkLst>
      </pc:sldChg>
      <pc:sldChg chg="modSp mod">
        <pc:chgData name="Tạ Quang,Khôi" userId="73cddc51-ecfb-42bf-bc20-655be86e5250" providerId="ADAL" clId="{BA95FEA8-3931-4E3E-9FFB-D8BA80A72FC7}" dt="2022-04-17T04:46:41.120" v="412" actId="1035"/>
        <pc:sldMkLst>
          <pc:docMk/>
          <pc:sldMk cId="430577824" sldId="406"/>
        </pc:sldMkLst>
        <pc:spChg chg="mod">
          <ac:chgData name="Tạ Quang,Khôi" userId="73cddc51-ecfb-42bf-bc20-655be86e5250" providerId="ADAL" clId="{BA95FEA8-3931-4E3E-9FFB-D8BA80A72FC7}" dt="2022-04-17T04:46:41.120" v="412" actId="1035"/>
          <ac:spMkLst>
            <pc:docMk/>
            <pc:sldMk cId="430577824" sldId="406"/>
            <ac:spMk id="2" creationId="{7D740B03-3A76-405F-A52D-C6F4B0414CFC}"/>
          </ac:spMkLst>
        </pc:spChg>
      </pc:sldChg>
      <pc:sldChg chg="delSp modSp add mod ord">
        <pc:chgData name="Tạ Quang,Khôi" userId="73cddc51-ecfb-42bf-bc20-655be86e5250" providerId="ADAL" clId="{BA95FEA8-3931-4E3E-9FFB-D8BA80A72FC7}" dt="2022-04-17T15:55:11.689" v="1904" actId="1076"/>
        <pc:sldMkLst>
          <pc:docMk/>
          <pc:sldMk cId="1020908819" sldId="407"/>
        </pc:sldMkLst>
        <pc:spChg chg="mod modVis">
          <ac:chgData name="Tạ Quang,Khôi" userId="73cddc51-ecfb-42bf-bc20-655be86e5250" providerId="ADAL" clId="{BA95FEA8-3931-4E3E-9FFB-D8BA80A72FC7}" dt="2022-04-17T06:08:38.863" v="548" actId="33935"/>
          <ac:spMkLst>
            <pc:docMk/>
            <pc:sldMk cId="1020908819" sldId="407"/>
            <ac:spMk id="995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15:55:11.689" v="1904" actId="1076"/>
          <ac:spMkLst>
            <pc:docMk/>
            <pc:sldMk cId="1020908819" sldId="407"/>
            <ac:spMk id="996" creationId="{00000000-0000-0000-0000-000000000000}"/>
          </ac:spMkLst>
        </pc:spChg>
        <pc:spChg chg="mod modVis">
          <ac:chgData name="Tạ Quang,Khôi" userId="73cddc51-ecfb-42bf-bc20-655be86e5250" providerId="ADAL" clId="{BA95FEA8-3931-4E3E-9FFB-D8BA80A72FC7}" dt="2022-04-17T07:08:44.949" v="608" actId="14100"/>
          <ac:spMkLst>
            <pc:docMk/>
            <pc:sldMk cId="1020908819" sldId="407"/>
            <ac:spMk id="997" creationId="{00000000-0000-0000-0000-000000000000}"/>
          </ac:spMkLst>
        </pc:spChg>
        <pc:spChg chg="del mod modVis">
          <ac:chgData name="Tạ Quang,Khôi" userId="73cddc51-ecfb-42bf-bc20-655be86e5250" providerId="ADAL" clId="{BA95FEA8-3931-4E3E-9FFB-D8BA80A72FC7}" dt="2022-04-17T07:08:50.720" v="609" actId="478"/>
          <ac:spMkLst>
            <pc:docMk/>
            <pc:sldMk cId="1020908819" sldId="407"/>
            <ac:spMk id="999" creationId="{00000000-0000-0000-0000-000000000000}"/>
          </ac:spMkLst>
        </pc:spChg>
        <pc:picChg chg="mod modVis">
          <ac:chgData name="Tạ Quang,Khôi" userId="73cddc51-ecfb-42bf-bc20-655be86e5250" providerId="ADAL" clId="{BA95FEA8-3931-4E3E-9FFB-D8BA80A72FC7}" dt="2022-04-17T06:08:38.863" v="548" actId="33935"/>
          <ac:picMkLst>
            <pc:docMk/>
            <pc:sldMk cId="1020908819" sldId="407"/>
            <ac:picMk id="998" creationId="{00000000-0000-0000-0000-000000000000}"/>
          </ac:picMkLst>
        </pc:picChg>
      </pc:sldChg>
      <pc:sldChg chg="addSp delSp modSp add mod ord modTransition modAnim">
        <pc:chgData name="Tạ Quang,Khôi" userId="73cddc51-ecfb-42bf-bc20-655be86e5250" providerId="ADAL" clId="{BA95FEA8-3931-4E3E-9FFB-D8BA80A72FC7}" dt="2022-04-17T14:05:12.774" v="1727"/>
        <pc:sldMkLst>
          <pc:docMk/>
          <pc:sldMk cId="453666957" sldId="408"/>
        </pc:sldMkLst>
        <pc:spChg chg="add del mod">
          <ac:chgData name="Tạ Quang,Khôi" userId="73cddc51-ecfb-42bf-bc20-655be86e5250" providerId="ADAL" clId="{BA95FEA8-3931-4E3E-9FFB-D8BA80A72FC7}" dt="2022-04-17T10:50:40.493" v="1242" actId="478"/>
          <ac:spMkLst>
            <pc:docMk/>
            <pc:sldMk cId="453666957" sldId="408"/>
            <ac:spMk id="3" creationId="{63EA1506-EE9C-CD26-764E-504DBD3C91F7}"/>
          </ac:spMkLst>
        </pc:spChg>
        <pc:spChg chg="add del mod">
          <ac:chgData name="Tạ Quang,Khôi" userId="73cddc51-ecfb-42bf-bc20-655be86e5250" providerId="ADAL" clId="{BA95FEA8-3931-4E3E-9FFB-D8BA80A72FC7}" dt="2022-04-17T10:50:32.880" v="1240" actId="478"/>
          <ac:spMkLst>
            <pc:docMk/>
            <pc:sldMk cId="453666957" sldId="408"/>
            <ac:spMk id="7" creationId="{AE3B71CC-B98E-641D-490D-C3116E08A5AE}"/>
          </ac:spMkLst>
        </pc:spChg>
        <pc:spChg chg="del">
          <ac:chgData name="Tạ Quang,Khôi" userId="73cddc51-ecfb-42bf-bc20-655be86e5250" providerId="ADAL" clId="{BA95FEA8-3931-4E3E-9FFB-D8BA80A72FC7}" dt="2022-04-17T10:50:38.069" v="1241" actId="478"/>
          <ac:spMkLst>
            <pc:docMk/>
            <pc:sldMk cId="453666957" sldId="408"/>
            <ac:spMk id="769" creationId="{00000000-0000-0000-0000-000000000000}"/>
          </ac:spMkLst>
        </pc:spChg>
        <pc:spChg chg="mod">
          <ac:chgData name="Tạ Quang,Khôi" userId="73cddc51-ecfb-42bf-bc20-655be86e5250" providerId="ADAL" clId="{BA95FEA8-3931-4E3E-9FFB-D8BA80A72FC7}" dt="2022-04-17T10:51:42.754" v="1254" actId="1076"/>
          <ac:spMkLst>
            <pc:docMk/>
            <pc:sldMk cId="453666957" sldId="408"/>
            <ac:spMk id="771" creationId="{00000000-0000-0000-0000-000000000000}"/>
          </ac:spMkLst>
        </pc:spChg>
        <pc:picChg chg="add mod">
          <ac:chgData name="Tạ Quang,Khôi" userId="73cddc51-ecfb-42bf-bc20-655be86e5250" providerId="ADAL" clId="{BA95FEA8-3931-4E3E-9FFB-D8BA80A72FC7}" dt="2022-04-17T10:53:01.864" v="1259" actId="1076"/>
          <ac:picMkLst>
            <pc:docMk/>
            <pc:sldMk cId="453666957" sldId="408"/>
            <ac:picMk id="5" creationId="{4F4997FA-D010-0DA0-C7E0-295BF21FE5A4}"/>
          </ac:picMkLst>
        </pc:picChg>
        <pc:picChg chg="add mod">
          <ac:chgData name="Tạ Quang,Khôi" userId="73cddc51-ecfb-42bf-bc20-655be86e5250" providerId="ADAL" clId="{BA95FEA8-3931-4E3E-9FFB-D8BA80A72FC7}" dt="2022-04-17T10:53:01.864" v="1259" actId="1076"/>
          <ac:picMkLst>
            <pc:docMk/>
            <pc:sldMk cId="453666957" sldId="408"/>
            <ac:picMk id="8" creationId="{FCB4B01E-244A-1D91-578F-38ECDF0111B8}"/>
          </ac:picMkLst>
        </pc:picChg>
        <pc:picChg chg="del">
          <ac:chgData name="Tạ Quang,Khôi" userId="73cddc51-ecfb-42bf-bc20-655be86e5250" providerId="ADAL" clId="{BA95FEA8-3931-4E3E-9FFB-D8BA80A72FC7}" dt="2022-04-17T10:50:00.495" v="1237" actId="478"/>
          <ac:picMkLst>
            <pc:docMk/>
            <pc:sldMk cId="453666957" sldId="408"/>
            <ac:picMk id="773" creationId="{00000000-0000-0000-0000-000000000000}"/>
          </ac:picMkLst>
        </pc:picChg>
      </pc:sldChg>
      <pc:sldChg chg="add del">
        <pc:chgData name="Tạ Quang,Khôi" userId="73cddc51-ecfb-42bf-bc20-655be86e5250" providerId="ADAL" clId="{BA95FEA8-3931-4E3E-9FFB-D8BA80A72FC7}" dt="2022-04-17T14:25:43.730" v="1832"/>
        <pc:sldMkLst>
          <pc:docMk/>
          <pc:sldMk cId="448032750" sldId="412"/>
        </pc:sldMkLst>
      </pc:sldChg>
      <pc:sldChg chg="add del">
        <pc:chgData name="Tạ Quang,Khôi" userId="73cddc51-ecfb-42bf-bc20-655be86e5250" providerId="ADAL" clId="{BA95FEA8-3931-4E3E-9FFB-D8BA80A72FC7}" dt="2022-04-17T14:25:46.318" v="1834"/>
        <pc:sldMkLst>
          <pc:docMk/>
          <pc:sldMk cId="4206749431" sldId="412"/>
        </pc:sldMkLst>
      </pc:sldChg>
      <pc:sldMasterChg chg="modSldLayout">
        <pc:chgData name="Tạ Quang,Khôi" userId="73cddc51-ecfb-42bf-bc20-655be86e5250" providerId="ADAL" clId="{BA95FEA8-3931-4E3E-9FFB-D8BA80A72FC7}" dt="2022-04-17T10:28:49.447" v="1140" actId="14430"/>
        <pc:sldMasterMkLst>
          <pc:docMk/>
          <pc:sldMasterMk cId="0" sldId="2147483679"/>
        </pc:sldMasterMkLst>
        <pc:sldLayoutChg chg="modSp mod">
          <pc:chgData name="Tạ Quang,Khôi" userId="73cddc51-ecfb-42bf-bc20-655be86e5250" providerId="ADAL" clId="{BA95FEA8-3931-4E3E-9FFB-D8BA80A72FC7}" dt="2022-04-17T10:28:49.447" v="1140" actId="14430"/>
          <pc:sldLayoutMkLst>
            <pc:docMk/>
            <pc:sldMasterMk cId="0" sldId="2147483679"/>
            <pc:sldLayoutMk cId="0" sldId="2147483675"/>
          </pc:sldLayoutMkLst>
          <pc:spChg chg="mod modVis">
            <ac:chgData name="Tạ Quang,Khôi" userId="73cddc51-ecfb-42bf-bc20-655be86e5250" providerId="ADAL" clId="{BA95FEA8-3931-4E3E-9FFB-D8BA80A72FC7}" dt="2022-04-17T10:28:49.447" v="1140" actId="14430"/>
            <ac:spMkLst>
              <pc:docMk/>
              <pc:sldMasterMk cId="0" sldId="2147483679"/>
              <pc:sldLayoutMk cId="0" sldId="2147483675"/>
              <ac:spMk id="11829" creationId="{00000000-0000-0000-0000-000000000000}"/>
            </ac:spMkLst>
          </pc:spChg>
        </pc:sldLayoutChg>
      </pc:sldMasterChg>
      <pc:sldMasterChg chg="add addSldLayout delSldLayout modSldLayout">
        <pc:chgData name="Tạ Quang,Khôi" userId="73cddc51-ecfb-42bf-bc20-655be86e5250" providerId="ADAL" clId="{BA95FEA8-3931-4E3E-9FFB-D8BA80A72FC7}" dt="2022-04-17T16:03:35.008" v="1936" actId="47"/>
        <pc:sldMasterMkLst>
          <pc:docMk/>
          <pc:sldMasterMk cId="0" sldId="2147483693"/>
        </pc:sldMasterMkLst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694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695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696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697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698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699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0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1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2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3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4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5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6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7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8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09"/>
          </pc:sldLayoutMkLst>
        </pc:sldLayoutChg>
        <pc:sldLayoutChg chg="add del">
          <pc:chgData name="Tạ Quang,Khôi" userId="73cddc51-ecfb-42bf-bc20-655be86e5250" providerId="ADAL" clId="{BA95FEA8-3931-4E3E-9FFB-D8BA80A72FC7}" dt="2022-04-17T16:03:32.349" v="1935" actId="47"/>
          <pc:sldLayoutMkLst>
            <pc:docMk/>
            <pc:sldMasterMk cId="0" sldId="2147483693"/>
            <pc:sldLayoutMk cId="0" sldId="2147483710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11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12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13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14"/>
          </pc:sldLayoutMkLst>
        </pc:sldLayoutChg>
        <pc:sldLayoutChg chg="delSp add mod">
          <pc:chgData name="Tạ Quang,Khôi" userId="73cddc51-ecfb-42bf-bc20-655be86e5250" providerId="ADAL" clId="{BA95FEA8-3931-4E3E-9FFB-D8BA80A72FC7}" dt="2022-04-17T06:08:31.724" v="547" actId="478"/>
          <pc:sldLayoutMkLst>
            <pc:docMk/>
            <pc:sldMasterMk cId="0" sldId="2147483693"/>
            <pc:sldLayoutMk cId="0" sldId="2147483715"/>
          </pc:sldLayoutMkLst>
          <pc:spChg chg="del">
            <ac:chgData name="Tạ Quang,Khôi" userId="73cddc51-ecfb-42bf-bc20-655be86e5250" providerId="ADAL" clId="{BA95FEA8-3931-4E3E-9FFB-D8BA80A72FC7}" dt="2022-04-17T06:08:31.724" v="547" actId="478"/>
            <ac:spMkLst>
              <pc:docMk/>
              <pc:sldMasterMk cId="0" sldId="2147483693"/>
              <pc:sldLayoutMk cId="0" sldId="2147483715"/>
              <ac:spMk id="176" creationId="{00000000-0000-0000-0000-000000000000}"/>
            </ac:spMkLst>
          </pc:spChg>
        </pc:sldLayoutChg>
        <pc:sldLayoutChg chg="add del">
          <pc:chgData name="Tạ Quang,Khôi" userId="73cddc51-ecfb-42bf-bc20-655be86e5250" providerId="ADAL" clId="{BA95FEA8-3931-4E3E-9FFB-D8BA80A72FC7}" dt="2022-04-17T06:04:45.722" v="528" actId="47"/>
          <pc:sldLayoutMkLst>
            <pc:docMk/>
            <pc:sldMasterMk cId="0" sldId="2147483693"/>
            <pc:sldLayoutMk cId="0" sldId="2147483716"/>
          </pc:sldLayoutMkLst>
        </pc:sldLayoutChg>
        <pc:sldLayoutChg chg="add del">
          <pc:chgData name="Tạ Quang,Khôi" userId="73cddc51-ecfb-42bf-bc20-655be86e5250" providerId="ADAL" clId="{BA95FEA8-3931-4E3E-9FFB-D8BA80A72FC7}" dt="2022-04-17T06:04:35.786" v="527" actId="47"/>
          <pc:sldLayoutMkLst>
            <pc:docMk/>
            <pc:sldMasterMk cId="0" sldId="2147483693"/>
            <pc:sldLayoutMk cId="0" sldId="2147483717"/>
          </pc:sldLayoutMkLst>
        </pc:sldLayoutChg>
        <pc:sldLayoutChg chg="add">
          <pc:chgData name="Tạ Quang,Khôi" userId="73cddc51-ecfb-42bf-bc20-655be86e5250" providerId="ADAL" clId="{BA95FEA8-3931-4E3E-9FFB-D8BA80A72FC7}" dt="2022-04-16T06:41:55.439" v="37" actId="27028"/>
          <pc:sldLayoutMkLst>
            <pc:docMk/>
            <pc:sldMasterMk cId="0" sldId="2147483693"/>
            <pc:sldLayoutMk cId="0" sldId="2147483718"/>
          </pc:sldLayoutMkLst>
        </pc:sldLayoutChg>
        <pc:sldLayoutChg chg="add del">
          <pc:chgData name="Tạ Quang,Khôi" userId="73cddc51-ecfb-42bf-bc20-655be86e5250" providerId="ADAL" clId="{BA95FEA8-3931-4E3E-9FFB-D8BA80A72FC7}" dt="2022-04-17T16:03:35.008" v="1936" actId="47"/>
          <pc:sldLayoutMkLst>
            <pc:docMk/>
            <pc:sldMasterMk cId="0" sldId="2147483693"/>
            <pc:sldLayoutMk cId="0" sldId="2147483719"/>
          </pc:sldLayoutMkLst>
        </pc:sldLayoutChg>
        <pc:sldLayoutChg chg="add del">
          <pc:chgData name="Tạ Quang,Khôi" userId="73cddc51-ecfb-42bf-bc20-655be86e5250" providerId="ADAL" clId="{BA95FEA8-3931-4E3E-9FFB-D8BA80A72FC7}" dt="2022-04-17T07:07:58.457" v="603" actId="47"/>
          <pc:sldLayoutMkLst>
            <pc:docMk/>
            <pc:sldMasterMk cId="0" sldId="2147483693"/>
            <pc:sldLayoutMk cId="0" sldId="2147483720"/>
          </pc:sldLayoutMkLst>
        </pc:sldLayoutChg>
      </pc:sldMasterChg>
      <pc:sldMasterChg chg="add del addSldLayout delSldLayout">
        <pc:chgData name="Tạ Quang,Khôi" userId="73cddc51-ecfb-42bf-bc20-655be86e5250" providerId="ADAL" clId="{BA95FEA8-3931-4E3E-9FFB-D8BA80A72FC7}" dt="2022-04-17T09:34:51.808" v="845" actId="47"/>
        <pc:sldMasterMkLst>
          <pc:docMk/>
          <pc:sldMasterMk cId="0" sldId="2147483721"/>
        </pc:sldMasterMkLst>
        <pc:sldLayoutChg chg="add del">
          <pc:chgData name="Tạ Quang,Khôi" userId="73cddc51-ecfb-42bf-bc20-655be86e5250" providerId="ADAL" clId="{BA95FEA8-3931-4E3E-9FFB-D8BA80A72FC7}" dt="2022-04-17T09:34:51.808" v="845" actId="47"/>
          <pc:sldLayoutMkLst>
            <pc:docMk/>
            <pc:sldMasterMk cId="0" sldId="2147483721"/>
            <pc:sldLayoutMk cId="0" sldId="214748372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bad74673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6bad74673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6bad74673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6bad74673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bad74673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bad74673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b148c61d_1_24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b148c61d_1_24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bad74673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bad74673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ad7467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ad7467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bad74673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bad74673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bad74673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bad74673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bad74673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bad74673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bad74673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bad74673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ad7467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ad7467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bad74673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bad74673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bad7467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bad7467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6bad74673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6bad74673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6bad74673c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6bad74673c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bad74673c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bad74673c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393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d04172ff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d04172ff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89aeaf93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89aeaf93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9" name="Google Shape;123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0" name="Google Shape;123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4" name="Google Shape;12504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5" name="Google Shape;12505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bad7467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bad7467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5" name="Google Shape;12565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6" name="Google Shape;12566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7" name="Google Shape;12617;gb1c2217c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8" name="Google Shape;12618;gb1c2217c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1" name="Google Shape;12691;gc37e2d9f8e_0_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2" name="Google Shape;12692;gc37e2d9f8e_0_1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9" name="Google Shape;12719;ga9536842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0" name="Google Shape;12720;ga9536842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2" name="Google Shape;13012;gd72a11371d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3" name="Google Shape;13013;gd72a11371d_0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7" name="Google Shape;12837;gd72a11371d_0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8" name="Google Shape;12838;gd72a11371d_0_1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7" name="Google Shape;12837;gd72a11371d_0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8" name="Google Shape;12838;gd72a11371d_0_1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097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" name="Google Shape;13199;gd72a11371d_0_1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0" name="Google Shape;13200;gd72a11371d_0_1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" name="Google Shape;13199;gd72a11371d_0_1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0" name="Google Shape;13200;gd72a11371d_0_1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93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ad74673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ad74673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bad74673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bad74673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bad74673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bad74673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bad7467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bad7467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5ae98bfb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5ae98bfb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b148c61d_1_24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b148c61d_1_24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091280" y="928374"/>
              <a:ext cx="883939" cy="70936"/>
              <a:chOff x="5933780" y="1496474"/>
              <a:chExt cx="883939" cy="7093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989" extrusionOk="0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989" extrusionOk="0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3;p2"/>
            <p:cNvSpPr/>
            <p:nvPr/>
          </p:nvSpPr>
          <p:spPr>
            <a:xfrm rot="10800000">
              <a:off x="49" y="1"/>
              <a:ext cx="9123651" cy="811599"/>
            </a:xfrm>
            <a:custGeom>
              <a:avLst/>
              <a:gdLst/>
              <a:ahLst/>
              <a:cxnLst/>
              <a:rect l="l" t="t" r="r" b="b"/>
              <a:pathLst>
                <a:path w="74415" h="12562" extrusionOk="0">
                  <a:moveTo>
                    <a:pt x="1" y="0"/>
                  </a:moveTo>
                  <a:lnTo>
                    <a:pt x="1" y="12561"/>
                  </a:lnTo>
                  <a:lnTo>
                    <a:pt x="74415" y="12561"/>
                  </a:lnTo>
                  <a:lnTo>
                    <a:pt x="74415" y="0"/>
                  </a:lnTo>
                  <a:lnTo>
                    <a:pt x="73200" y="12"/>
                  </a:lnTo>
                  <a:cubicBezTo>
                    <a:pt x="73180" y="12"/>
                    <a:pt x="73159" y="12"/>
                    <a:pt x="73138" y="12"/>
                  </a:cubicBezTo>
                  <a:cubicBezTo>
                    <a:pt x="71326" y="12"/>
                    <a:pt x="69539" y="523"/>
                    <a:pt x="67986" y="1453"/>
                  </a:cubicBezTo>
                  <a:lnTo>
                    <a:pt x="66747" y="2203"/>
                  </a:lnTo>
                  <a:cubicBezTo>
                    <a:pt x="64771" y="3394"/>
                    <a:pt x="62509" y="4025"/>
                    <a:pt x="60199" y="4025"/>
                  </a:cubicBezTo>
                  <a:lnTo>
                    <a:pt x="29636" y="4025"/>
                  </a:lnTo>
                  <a:cubicBezTo>
                    <a:pt x="28790" y="4025"/>
                    <a:pt x="27957" y="3763"/>
                    <a:pt x="27254" y="3286"/>
                  </a:cubicBezTo>
                  <a:lnTo>
                    <a:pt x="25504" y="2084"/>
                  </a:lnTo>
                  <a:cubicBezTo>
                    <a:pt x="24790" y="1596"/>
                    <a:pt x="23956" y="1334"/>
                    <a:pt x="23087" y="1334"/>
                  </a:cubicBezTo>
                  <a:lnTo>
                    <a:pt x="19682" y="1334"/>
                  </a:lnTo>
                  <a:cubicBezTo>
                    <a:pt x="19051" y="1334"/>
                    <a:pt x="18444" y="1489"/>
                    <a:pt x="17896" y="1786"/>
                  </a:cubicBezTo>
                  <a:lnTo>
                    <a:pt x="16896" y="2322"/>
                  </a:lnTo>
                  <a:cubicBezTo>
                    <a:pt x="16705" y="2429"/>
                    <a:pt x="16479" y="2489"/>
                    <a:pt x="16241" y="2489"/>
                  </a:cubicBezTo>
                  <a:lnTo>
                    <a:pt x="10847" y="2489"/>
                  </a:lnTo>
                  <a:cubicBezTo>
                    <a:pt x="10240" y="2477"/>
                    <a:pt x="9657" y="2227"/>
                    <a:pt x="9252" y="1786"/>
                  </a:cubicBezTo>
                  <a:cubicBezTo>
                    <a:pt x="8192" y="643"/>
                    <a:pt x="6704" y="0"/>
                    <a:pt x="5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957201" y="3313418"/>
              <a:ext cx="883944" cy="107726"/>
              <a:chOff x="6979030" y="945698"/>
              <a:chExt cx="409120" cy="68354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979030" y="945698"/>
                <a:ext cx="237481" cy="68354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953" extrusionOk="0">
                    <a:moveTo>
                      <a:pt x="477" y="0"/>
                    </a:moveTo>
                    <a:cubicBezTo>
                      <a:pt x="203" y="0"/>
                      <a:pt x="0" y="214"/>
                      <a:pt x="0" y="476"/>
                    </a:cubicBezTo>
                    <a:cubicBezTo>
                      <a:pt x="0" y="738"/>
                      <a:pt x="203" y="953"/>
                      <a:pt x="477" y="953"/>
                    </a:cubicBezTo>
                    <a:lnTo>
                      <a:pt x="2834" y="953"/>
                    </a:lnTo>
                    <a:cubicBezTo>
                      <a:pt x="3096" y="953"/>
                      <a:pt x="3310" y="738"/>
                      <a:pt x="3310" y="476"/>
                    </a:cubicBezTo>
                    <a:cubicBezTo>
                      <a:pt x="3310" y="214"/>
                      <a:pt x="3096" y="0"/>
                      <a:pt x="2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282212" y="945698"/>
                <a:ext cx="105938" cy="68354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53" extrusionOk="0">
                    <a:moveTo>
                      <a:pt x="476" y="0"/>
                    </a:moveTo>
                    <a:cubicBezTo>
                      <a:pt x="214" y="0"/>
                      <a:pt x="0" y="214"/>
                      <a:pt x="12" y="476"/>
                    </a:cubicBezTo>
                    <a:cubicBezTo>
                      <a:pt x="12" y="738"/>
                      <a:pt x="214" y="953"/>
                      <a:pt x="476" y="953"/>
                    </a:cubicBezTo>
                    <a:lnTo>
                      <a:pt x="1012" y="953"/>
                    </a:lnTo>
                    <a:cubicBezTo>
                      <a:pt x="1274" y="953"/>
                      <a:pt x="1477" y="738"/>
                      <a:pt x="1477" y="476"/>
                    </a:cubicBezTo>
                    <a:cubicBezTo>
                      <a:pt x="1477" y="214"/>
                      <a:pt x="1274" y="0"/>
                      <a:pt x="10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-1" y="3309075"/>
              <a:ext cx="9191938" cy="1453185"/>
            </a:xfrm>
            <a:custGeom>
              <a:avLst/>
              <a:gdLst/>
              <a:ahLst/>
              <a:cxnLst/>
              <a:rect l="l" t="t" r="r" b="b"/>
              <a:pathLst>
                <a:path w="112598" h="17801" extrusionOk="0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-200545" y="1158324"/>
              <a:ext cx="883939" cy="70936"/>
              <a:chOff x="5933780" y="1496474"/>
              <a:chExt cx="883939" cy="70936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989" extrusionOk="0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989" extrusionOk="0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343600" y="3095039"/>
              <a:ext cx="1372388" cy="107731"/>
              <a:chOff x="5894475" y="435806"/>
              <a:chExt cx="1372388" cy="107731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501" extrusionOk="0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502" extrusionOk="0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162630" y="3421149"/>
              <a:ext cx="883939" cy="70936"/>
              <a:chOff x="5933780" y="1496474"/>
              <a:chExt cx="883939" cy="70936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989" extrusionOk="0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989" extrusionOk="0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2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53" name="Google Shape;153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276;p2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277" name="Google Shape;277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" name="Google Shape;400;p2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01" name="Google Shape;401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24" name="Google Shape;524;p2"/>
          <p:cNvSpPr txBox="1">
            <a:spLocks noGrp="1"/>
          </p:cNvSpPr>
          <p:nvPr>
            <p:ph type="ctrTitle"/>
          </p:nvPr>
        </p:nvSpPr>
        <p:spPr>
          <a:xfrm>
            <a:off x="1115950" y="825953"/>
            <a:ext cx="6912000" cy="18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5" name="Google Shape;525;p2"/>
          <p:cNvSpPr txBox="1">
            <a:spLocks noGrp="1"/>
          </p:cNvSpPr>
          <p:nvPr>
            <p:ph type="subTitle" idx="1"/>
          </p:nvPr>
        </p:nvSpPr>
        <p:spPr>
          <a:xfrm>
            <a:off x="1900925" y="2527283"/>
            <a:ext cx="51465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solidFill>
          <a:schemeClr val="dk1"/>
        </a:solidFill>
        <a:effectLst/>
      </p:bgPr>
    </p:bg>
    <p:spTree>
      <p:nvGrpSpPr>
        <p:cNvPr id="1" name="Shape 6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" name="Google Shape;6758;p18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6759" name="Google Shape;6759;p18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6760" name="Google Shape;6760;p18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989" extrusionOk="0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18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90" extrusionOk="0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62" name="Google Shape;6762;p18"/>
            <p:cNvSpPr/>
            <p:nvPr/>
          </p:nvSpPr>
          <p:spPr>
            <a:xfrm rot="10800000">
              <a:off x="73" y="2"/>
              <a:ext cx="9149477" cy="1307872"/>
            </a:xfrm>
            <a:custGeom>
              <a:avLst/>
              <a:gdLst/>
              <a:ahLst/>
              <a:cxnLst/>
              <a:rect l="l" t="t" r="r" b="b"/>
              <a:pathLst>
                <a:path w="67843" h="7491" extrusionOk="0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8"/>
            <p:cNvSpPr/>
            <p:nvPr/>
          </p:nvSpPr>
          <p:spPr>
            <a:xfrm>
              <a:off x="0" y="3524601"/>
              <a:ext cx="9144053" cy="1618920"/>
            </a:xfrm>
            <a:custGeom>
              <a:avLst/>
              <a:gdLst/>
              <a:ahLst/>
              <a:cxnLst/>
              <a:rect l="l" t="t" r="r" b="b"/>
              <a:pathLst>
                <a:path w="74510" h="18434" extrusionOk="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64" name="Google Shape;6764;p18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6765" name="Google Shape;6765;p1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1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1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1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1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1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1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1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1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1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1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1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1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1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1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1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1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1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1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1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1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1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1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1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1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1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1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1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1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1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1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1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1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1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1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1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1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1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1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1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1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1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1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1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1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1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1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1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1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1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1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1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1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1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1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1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1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1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1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1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1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1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6827;p1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1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1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1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1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1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1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1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1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1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1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1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1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1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1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1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1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1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1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1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1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1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1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1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6851;p1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1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6853;p1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6854;p1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1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6856;p1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6857;p1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8" name="Google Shape;6858;p1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9" name="Google Shape;6859;p1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" name="Google Shape;6860;p1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1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1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1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1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1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1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1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1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1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1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1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1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1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1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1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1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1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1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1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1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1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1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1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1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1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1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1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88" name="Google Shape;6888;p18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6889" name="Google Shape;6889;p1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1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1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1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1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1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1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1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1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1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1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1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1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1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1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1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1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1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1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1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1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1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1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1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1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1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1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1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1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1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1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1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1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1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1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1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1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1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1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1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1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1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1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1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1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1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1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1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1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1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1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1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1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1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1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1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1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1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1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1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1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1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1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1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1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1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1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1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1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1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1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1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1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1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1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1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1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1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1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1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1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1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1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1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1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1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1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1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1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1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1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1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1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1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1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1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1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1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1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1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1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1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1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1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1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1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1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1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1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1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1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1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1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1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1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1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1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1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1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1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1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1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1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2" name="Google Shape;7012;p18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7013" name="Google Shape;7013;p1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1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5" name="Google Shape;7015;p18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7016" name="Google Shape;7016;p1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1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8" name="Google Shape;7018;p18"/>
            <p:cNvSpPr/>
            <p:nvPr/>
          </p:nvSpPr>
          <p:spPr>
            <a:xfrm>
              <a:off x="8726194" y="857748"/>
              <a:ext cx="486117" cy="64604"/>
            </a:xfrm>
            <a:custGeom>
              <a:avLst/>
              <a:gdLst/>
              <a:ahLst/>
              <a:cxnLst/>
              <a:rect l="l" t="t" r="r" b="b"/>
              <a:pathLst>
                <a:path w="7359" h="978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9" name="Google Shape;7019;p18"/>
          <p:cNvSpPr txBox="1">
            <a:spLocks noGrp="1"/>
          </p:cNvSpPr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solidFill>
          <a:schemeClr val="dk1"/>
        </a:solidFill>
        <a:effectLst/>
      </p:bgPr>
    </p:bg>
    <p:spTree>
      <p:nvGrpSpPr>
        <p:cNvPr id="1" name="Shape 1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2" name="Google Shape;11832;p30"/>
          <p:cNvGrpSpPr/>
          <p:nvPr/>
        </p:nvGrpSpPr>
        <p:grpSpPr>
          <a:xfrm>
            <a:off x="-920900" y="-2309228"/>
            <a:ext cx="11206080" cy="9214181"/>
            <a:chOff x="-920900" y="-2309228"/>
            <a:chExt cx="11206080" cy="9214181"/>
          </a:xfrm>
        </p:grpSpPr>
        <p:grpSp>
          <p:nvGrpSpPr>
            <p:cNvPr id="11833" name="Google Shape;11833;p30"/>
            <p:cNvGrpSpPr/>
            <p:nvPr/>
          </p:nvGrpSpPr>
          <p:grpSpPr>
            <a:xfrm>
              <a:off x="-704138" y="-2309228"/>
              <a:ext cx="10989318" cy="9214181"/>
              <a:chOff x="-704138" y="-2309228"/>
              <a:chExt cx="10989318" cy="9214181"/>
            </a:xfrm>
          </p:grpSpPr>
          <p:sp>
            <p:nvSpPr>
              <p:cNvPr id="11834" name="Google Shape;11834;p30"/>
              <p:cNvSpPr/>
              <p:nvPr/>
            </p:nvSpPr>
            <p:spPr>
              <a:xfrm rot="-10528285" flipH="1">
                <a:off x="-672315" y="-115982"/>
                <a:ext cx="9864093" cy="1196160"/>
              </a:xfrm>
              <a:custGeom>
                <a:avLst/>
                <a:gdLst/>
                <a:ahLst/>
                <a:cxnLst/>
                <a:rect l="l" t="t" r="r" b="b"/>
                <a:pathLst>
                  <a:path w="126076" h="15288" extrusionOk="0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5" name="Google Shape;11835;p30"/>
              <p:cNvSpPr/>
              <p:nvPr/>
            </p:nvSpPr>
            <p:spPr>
              <a:xfrm>
                <a:off x="-1" y="3613875"/>
                <a:ext cx="9191938" cy="1453185"/>
              </a:xfrm>
              <a:custGeom>
                <a:avLst/>
                <a:gdLst/>
                <a:ahLst/>
                <a:cxnLst/>
                <a:rect l="l" t="t" r="r" b="b"/>
                <a:pathLst>
                  <a:path w="112598" h="17801" extrusionOk="0">
                    <a:moveTo>
                      <a:pt x="0" y="1"/>
                    </a:moveTo>
                    <a:lnTo>
                      <a:pt x="0" y="15253"/>
                    </a:lnTo>
                    <a:lnTo>
                      <a:pt x="21503" y="15253"/>
                    </a:lnTo>
                    <a:cubicBezTo>
                      <a:pt x="26218" y="15253"/>
                      <a:pt x="30707" y="14253"/>
                      <a:pt x="33838" y="12514"/>
                    </a:cubicBezTo>
                    <a:cubicBezTo>
                      <a:pt x="35517" y="11574"/>
                      <a:pt x="37934" y="11038"/>
                      <a:pt x="40482" y="11038"/>
                    </a:cubicBezTo>
                    <a:cubicBezTo>
                      <a:pt x="42256" y="11038"/>
                      <a:pt x="43958" y="11383"/>
                      <a:pt x="45209" y="12002"/>
                    </a:cubicBezTo>
                    <a:cubicBezTo>
                      <a:pt x="47673" y="13217"/>
                      <a:pt x="51019" y="13895"/>
                      <a:pt x="54495" y="13895"/>
                    </a:cubicBezTo>
                    <a:lnTo>
                      <a:pt x="71486" y="13895"/>
                    </a:lnTo>
                    <a:cubicBezTo>
                      <a:pt x="75046" y="13895"/>
                      <a:pt x="78332" y="14836"/>
                      <a:pt x="80082" y="16360"/>
                    </a:cubicBezTo>
                    <a:cubicBezTo>
                      <a:pt x="81106" y="17253"/>
                      <a:pt x="83035" y="17801"/>
                      <a:pt x="85106" y="17801"/>
                    </a:cubicBezTo>
                    <a:lnTo>
                      <a:pt x="112598" y="17801"/>
                    </a:lnTo>
                    <a:lnTo>
                      <a:pt x="112598" y="2549"/>
                    </a:lnTo>
                    <a:lnTo>
                      <a:pt x="91095" y="2549"/>
                    </a:lnTo>
                    <a:cubicBezTo>
                      <a:pt x="86380" y="2549"/>
                      <a:pt x="81892" y="3549"/>
                      <a:pt x="78760" y="5287"/>
                    </a:cubicBezTo>
                    <a:cubicBezTo>
                      <a:pt x="77082" y="6228"/>
                      <a:pt x="74665" y="6764"/>
                      <a:pt x="72117" y="6764"/>
                    </a:cubicBezTo>
                    <a:cubicBezTo>
                      <a:pt x="70343" y="6764"/>
                      <a:pt x="68640" y="6418"/>
                      <a:pt x="67390" y="5799"/>
                    </a:cubicBezTo>
                    <a:cubicBezTo>
                      <a:pt x="64925" y="4585"/>
                      <a:pt x="61580" y="3906"/>
                      <a:pt x="58103" y="3906"/>
                    </a:cubicBezTo>
                    <a:lnTo>
                      <a:pt x="41113" y="3906"/>
                    </a:lnTo>
                    <a:cubicBezTo>
                      <a:pt x="37553" y="3906"/>
                      <a:pt x="34267" y="2965"/>
                      <a:pt x="32516" y="1441"/>
                    </a:cubicBezTo>
                    <a:cubicBezTo>
                      <a:pt x="31493" y="548"/>
                      <a:pt x="29564" y="1"/>
                      <a:pt x="274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36" name="Google Shape;11836;p30"/>
              <p:cNvGrpSpPr/>
              <p:nvPr/>
            </p:nvGrpSpPr>
            <p:grpSpPr>
              <a:xfrm>
                <a:off x="-596575" y="3323639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837" name="Google Shape;11837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4" h="1501" extrusionOk="0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8" name="Google Shape;11838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" h="1502" extrusionOk="0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39" name="Google Shape;11839;p30"/>
              <p:cNvGrpSpPr/>
              <p:nvPr/>
            </p:nvGrpSpPr>
            <p:grpSpPr>
              <a:xfrm>
                <a:off x="-142170" y="3802149"/>
                <a:ext cx="883939" cy="70936"/>
                <a:chOff x="5933780" y="1496474"/>
                <a:chExt cx="883939" cy="70936"/>
              </a:xfrm>
            </p:grpSpPr>
            <p:sp>
              <p:nvSpPr>
                <p:cNvPr id="11840" name="Google Shape;11840;p30"/>
                <p:cNvSpPr/>
                <p:nvPr/>
              </p:nvSpPr>
              <p:spPr>
                <a:xfrm>
                  <a:off x="6278778" y="1496474"/>
                  <a:ext cx="538942" cy="7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989" extrusionOk="0">
                      <a:moveTo>
                        <a:pt x="500" y="1"/>
                      </a:moveTo>
                      <a:cubicBezTo>
                        <a:pt x="227" y="1"/>
                        <a:pt x="0" y="215"/>
                        <a:pt x="0" y="489"/>
                      </a:cubicBezTo>
                      <a:cubicBezTo>
                        <a:pt x="0" y="763"/>
                        <a:pt x="227" y="989"/>
                        <a:pt x="500" y="989"/>
                      </a:cubicBezTo>
                      <a:lnTo>
                        <a:pt x="7013" y="989"/>
                      </a:lnTo>
                      <a:cubicBezTo>
                        <a:pt x="7287" y="989"/>
                        <a:pt x="7513" y="763"/>
                        <a:pt x="7513" y="489"/>
                      </a:cubicBezTo>
                      <a:cubicBezTo>
                        <a:pt x="7513" y="215"/>
                        <a:pt x="7287" y="1"/>
                        <a:pt x="70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1" name="Google Shape;11841;p30"/>
                <p:cNvSpPr/>
                <p:nvPr/>
              </p:nvSpPr>
              <p:spPr>
                <a:xfrm>
                  <a:off x="5933780" y="1496474"/>
                  <a:ext cx="248527" cy="7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989" extrusionOk="0">
                      <a:moveTo>
                        <a:pt x="500" y="1"/>
                      </a:moveTo>
                      <a:cubicBezTo>
                        <a:pt x="226" y="1"/>
                        <a:pt x="0" y="215"/>
                        <a:pt x="0" y="489"/>
                      </a:cubicBezTo>
                      <a:cubicBezTo>
                        <a:pt x="0" y="763"/>
                        <a:pt x="226" y="989"/>
                        <a:pt x="500" y="989"/>
                      </a:cubicBezTo>
                      <a:lnTo>
                        <a:pt x="2977" y="989"/>
                      </a:lnTo>
                      <a:cubicBezTo>
                        <a:pt x="3251" y="989"/>
                        <a:pt x="3465" y="763"/>
                        <a:pt x="3465" y="489"/>
                      </a:cubicBezTo>
                      <a:cubicBezTo>
                        <a:pt x="3465" y="215"/>
                        <a:pt x="3251" y="1"/>
                        <a:pt x="2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42" name="Google Shape;11842;p30"/>
              <p:cNvGrpSpPr/>
              <p:nvPr/>
            </p:nvGrpSpPr>
            <p:grpSpPr>
              <a:xfrm>
                <a:off x="5387556" y="-2309228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11843" name="Google Shape;11843;p30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4" name="Google Shape;11844;p30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41" extrusionOk="0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5" name="Google Shape;11845;p30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6" name="Google Shape;11846;p30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7" name="Google Shape;11847;p30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8" name="Google Shape;11848;p30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1" extrusionOk="0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9" name="Google Shape;11849;p30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0" name="Google Shape;11850;p30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1" name="Google Shape;11851;p30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2" name="Google Shape;11852;p30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3" name="Google Shape;11853;p30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29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4" name="Google Shape;11854;p30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5" name="Google Shape;11855;p30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6" name="Google Shape;11856;p30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7" name="Google Shape;11857;p30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8" name="Google Shape;11858;p30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9" name="Google Shape;11859;p30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30" extrusionOk="0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0" name="Google Shape;11860;p30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30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1" name="Google Shape;11861;p30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2" name="Google Shape;11862;p30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3" name="Google Shape;11863;p30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4" extrusionOk="0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4" name="Google Shape;11864;p30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5" name="Google Shape;11865;p30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6" name="Google Shape;11866;p30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38" extrusionOk="0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7" name="Google Shape;11867;p30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39" extrusionOk="0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8" name="Google Shape;11868;p30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85" extrusionOk="0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9" name="Google Shape;11869;p30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2" extrusionOk="0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0" name="Google Shape;11870;p30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1" name="Google Shape;11871;p30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83" extrusionOk="0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2" name="Google Shape;11872;p30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2" extrusionOk="0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3" name="Google Shape;11873;p30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42" extrusionOk="0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4" name="Google Shape;11874;p30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4" extrusionOk="0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5" name="Google Shape;11875;p30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6" name="Google Shape;11876;p30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7" name="Google Shape;11877;p30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93" extrusionOk="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8" name="Google Shape;11878;p30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2" extrusionOk="0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9" name="Google Shape;11879;p30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0" name="Google Shape;11880;p30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4" extrusionOk="0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1" name="Google Shape;11881;p30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2" name="Google Shape;11882;p30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3" name="Google Shape;11883;p30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4" extrusionOk="0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4" name="Google Shape;11884;p30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5" name="Google Shape;11885;p30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6" name="Google Shape;11886;p30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83" extrusionOk="0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7" name="Google Shape;11887;p30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1" extrusionOk="0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8" name="Google Shape;11888;p30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9" name="Google Shape;11889;p30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0" name="Google Shape;11890;p30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4" extrusionOk="0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1" name="Google Shape;11891;p30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2" name="Google Shape;11892;p30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7" extrusionOk="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3" name="Google Shape;11893;p30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8" extrusionOk="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4" name="Google Shape;11894;p30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9" extrusionOk="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5" name="Google Shape;11895;p30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6" name="Google Shape;11896;p30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3" extrusionOk="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7" name="Google Shape;11897;p30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7" extrusionOk="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8" name="Google Shape;11898;p30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6" extrusionOk="0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9" name="Google Shape;11899;p30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0" name="Google Shape;11900;p30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1" name="Google Shape;11901;p30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2" name="Google Shape;11902;p30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8" extrusionOk="0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3" name="Google Shape;11903;p30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70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4" name="Google Shape;11904;p30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5" name="Google Shape;11905;p30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0" extrusionOk="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6" name="Google Shape;11906;p30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7" name="Google Shape;11907;p30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8" name="Google Shape;11908;p30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8" extrusionOk="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9" name="Google Shape;11909;p30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0" name="Google Shape;11910;p30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29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1" name="Google Shape;11911;p30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30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2" name="Google Shape;11912;p30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4" extrusionOk="0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3" name="Google Shape;11913;p30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4" name="Google Shape;11914;p30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4" extrusionOk="0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5" name="Google Shape;11915;p30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38" extrusionOk="0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6" name="Google Shape;11916;p30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7" extrusionOk="0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17" name="Google Shape;11917;p30"/>
              <p:cNvGrpSpPr/>
              <p:nvPr/>
            </p:nvGrpSpPr>
            <p:grpSpPr>
              <a:xfrm>
                <a:off x="5706256" y="2491272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11918" name="Google Shape;11918;p30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9" name="Google Shape;11919;p30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41" extrusionOk="0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0" name="Google Shape;11920;p30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1" name="Google Shape;11921;p30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2" name="Google Shape;11922;p30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3" name="Google Shape;11923;p30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1" extrusionOk="0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4" name="Google Shape;11924;p30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5" name="Google Shape;11925;p30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6" name="Google Shape;11926;p30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7" name="Google Shape;11927;p30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8" name="Google Shape;11928;p30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29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9" name="Google Shape;11929;p30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0" name="Google Shape;11930;p30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1" name="Google Shape;11931;p30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2" name="Google Shape;11932;p30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3" name="Google Shape;11933;p30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4" name="Google Shape;11934;p30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30" extrusionOk="0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5" name="Google Shape;11935;p30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30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6" name="Google Shape;11936;p30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7" name="Google Shape;11937;p30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8" name="Google Shape;11938;p30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4" extrusionOk="0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9" name="Google Shape;11939;p30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0" name="Google Shape;11940;p30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1" name="Google Shape;11941;p30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38" extrusionOk="0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2" name="Google Shape;11942;p30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39" extrusionOk="0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3" name="Google Shape;11943;p30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85" extrusionOk="0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4" name="Google Shape;11944;p30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2" extrusionOk="0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5" name="Google Shape;11945;p30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6" name="Google Shape;11946;p30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83" extrusionOk="0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7" name="Google Shape;11947;p30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2" extrusionOk="0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8" name="Google Shape;11948;p30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42" extrusionOk="0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9" name="Google Shape;11949;p30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4" extrusionOk="0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0" name="Google Shape;11950;p30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1" name="Google Shape;11951;p30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2" name="Google Shape;11952;p30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93" extrusionOk="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3" name="Google Shape;11953;p30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2" extrusionOk="0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4" name="Google Shape;11954;p30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5" name="Google Shape;11955;p30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4" extrusionOk="0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6" name="Google Shape;11956;p30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7" name="Google Shape;11957;p30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8" name="Google Shape;11958;p30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4" extrusionOk="0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9" name="Google Shape;11959;p30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0" name="Google Shape;11960;p30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1" name="Google Shape;11961;p30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83" extrusionOk="0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2" name="Google Shape;11962;p30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1" extrusionOk="0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3" name="Google Shape;11963;p30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4" name="Google Shape;11964;p30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5" name="Google Shape;11965;p30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4" extrusionOk="0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6" name="Google Shape;11966;p30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7" name="Google Shape;11967;p30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7" extrusionOk="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8" name="Google Shape;11968;p30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8" extrusionOk="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9" name="Google Shape;11969;p30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9" extrusionOk="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0" name="Google Shape;11970;p30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1" name="Google Shape;11971;p30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3" extrusionOk="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2" name="Google Shape;11972;p30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7" extrusionOk="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3" name="Google Shape;11973;p30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6" extrusionOk="0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4" name="Google Shape;11974;p30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5" name="Google Shape;11975;p30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6" name="Google Shape;11976;p30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7" name="Google Shape;11977;p30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8" extrusionOk="0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8" name="Google Shape;11978;p30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70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9" name="Google Shape;11979;p30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0" name="Google Shape;11980;p30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0" extrusionOk="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1" name="Google Shape;11981;p30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2" name="Google Shape;11982;p30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3" name="Google Shape;11983;p30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8" extrusionOk="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4" name="Google Shape;11984;p30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5" name="Google Shape;11985;p30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29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6" name="Google Shape;11986;p30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30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7" name="Google Shape;11987;p30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4" extrusionOk="0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8" name="Google Shape;11988;p30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9" name="Google Shape;11989;p30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4" extrusionOk="0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0" name="Google Shape;11990;p30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38" extrusionOk="0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1" name="Google Shape;11991;p30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7" extrusionOk="0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92" name="Google Shape;11992;p30"/>
              <p:cNvGrpSpPr/>
              <p:nvPr/>
            </p:nvGrpSpPr>
            <p:grpSpPr>
              <a:xfrm>
                <a:off x="-347125" y="539689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993" name="Google Shape;11993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4" h="1501" extrusionOk="0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4" name="Google Shape;11994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" h="1502" extrusionOk="0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95" name="Google Shape;11995;p30"/>
              <p:cNvGrpSpPr/>
              <p:nvPr/>
            </p:nvGrpSpPr>
            <p:grpSpPr>
              <a:xfrm>
                <a:off x="8312500" y="1168564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996" name="Google Shape;11996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4" h="1501" extrusionOk="0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7" name="Google Shape;11997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" h="1502" extrusionOk="0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998" name="Google Shape;11998;p30"/>
            <p:cNvGrpSpPr/>
            <p:nvPr/>
          </p:nvGrpSpPr>
          <p:grpSpPr>
            <a:xfrm>
              <a:off x="-920900" y="2100225"/>
              <a:ext cx="3916575" cy="3378125"/>
              <a:chOff x="780450" y="1002925"/>
              <a:chExt cx="3916575" cy="3378125"/>
            </a:xfrm>
          </p:grpSpPr>
          <p:sp>
            <p:nvSpPr>
              <p:cNvPr id="11999" name="Google Shape;11999;p3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0" name="Google Shape;12000;p3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1" name="Google Shape;12001;p3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2" name="Google Shape;12002;p3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3" name="Google Shape;12003;p3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4" name="Google Shape;12004;p3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5" name="Google Shape;12005;p3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6" name="Google Shape;12006;p3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7" name="Google Shape;12007;p3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8" name="Google Shape;12008;p3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9" name="Google Shape;12009;p3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0" name="Google Shape;12010;p3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1" name="Google Shape;12011;p3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2" name="Google Shape;12012;p3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3" name="Google Shape;12013;p3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4" name="Google Shape;12014;p3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5" name="Google Shape;12015;p3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6" name="Google Shape;12016;p3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7" name="Google Shape;12017;p3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8" name="Google Shape;12018;p3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9" name="Google Shape;12019;p3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0" name="Google Shape;12020;p3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1" name="Google Shape;12021;p3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2" name="Google Shape;12022;p3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3" name="Google Shape;12023;p3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4" name="Google Shape;12024;p3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5" name="Google Shape;12025;p3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6" name="Google Shape;12026;p3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7" name="Google Shape;12027;p3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8" name="Google Shape;12028;p3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9" name="Google Shape;12029;p3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0" name="Google Shape;12030;p3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1" name="Google Shape;12031;p3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2" name="Google Shape;12032;p3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3" name="Google Shape;12033;p3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4" name="Google Shape;12034;p3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5" name="Google Shape;12035;p3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6" name="Google Shape;12036;p3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7" name="Google Shape;12037;p3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8" name="Google Shape;12038;p3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9" name="Google Shape;12039;p3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0" name="Google Shape;12040;p3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1" name="Google Shape;12041;p3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2" name="Google Shape;12042;p3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3" name="Google Shape;12043;p3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4" name="Google Shape;12044;p3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5" name="Google Shape;12045;p3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6" name="Google Shape;12046;p3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7" name="Google Shape;12047;p3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8" name="Google Shape;12048;p3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9" name="Google Shape;12049;p3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0" name="Google Shape;12050;p3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1" name="Google Shape;12051;p3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2" name="Google Shape;12052;p3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3" name="Google Shape;12053;p3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4" name="Google Shape;12054;p3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5" name="Google Shape;12055;p3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6" name="Google Shape;12056;p3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7" name="Google Shape;12057;p3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8" name="Google Shape;12058;p3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9" name="Google Shape;12059;p3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0" name="Google Shape;12060;p3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1" name="Google Shape;12061;p3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2" name="Google Shape;12062;p3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3" name="Google Shape;12063;p3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4" name="Google Shape;12064;p3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5" name="Google Shape;12065;p3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6" name="Google Shape;12066;p3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7" name="Google Shape;12067;p3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8" name="Google Shape;12068;p3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9" name="Google Shape;12069;p3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0" name="Google Shape;12070;p3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1" name="Google Shape;12071;p3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2" name="Google Shape;12072;p3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3" name="Google Shape;12073;p3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4" name="Google Shape;12074;p3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5" name="Google Shape;12075;p3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6" name="Google Shape;12076;p3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7" name="Google Shape;12077;p3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3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3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3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3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3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3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3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3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3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3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3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3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3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3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3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3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3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3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3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3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8" name="Google Shape;12098;p3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9" name="Google Shape;12099;p3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3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3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2" name="Google Shape;12102;p3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3" name="Google Shape;12103;p3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4" name="Google Shape;12104;p3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5" name="Google Shape;12105;p3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6" name="Google Shape;12106;p3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7" name="Google Shape;12107;p3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8" name="Google Shape;12108;p3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9" name="Google Shape;12109;p3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0" name="Google Shape;12110;p3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1" name="Google Shape;12111;p3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2" name="Google Shape;12112;p3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3" name="Google Shape;12113;p3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4" name="Google Shape;12114;p3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5" name="Google Shape;12115;p3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6" name="Google Shape;12116;p3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7" name="Google Shape;12117;p3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8" name="Google Shape;12118;p3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9" name="Google Shape;12119;p3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0" name="Google Shape;12120;p3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1" name="Google Shape;12121;p3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bg>
      <p:bgPr>
        <a:solidFill>
          <a:schemeClr val="dk1"/>
        </a:solidFill>
        <a:effectLst/>
      </p:bgPr>
    </p:bg>
    <p:spTree>
      <p:nvGrpSpPr>
        <p:cNvPr id="1" name="Shape 1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3" name="Google Shape;12123;p31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2124" name="Google Shape;12124;p31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2125" name="Google Shape;12125;p31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989" extrusionOk="0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6" name="Google Shape;12126;p31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90" extrusionOk="0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27" name="Google Shape;12127;p31"/>
            <p:cNvSpPr/>
            <p:nvPr/>
          </p:nvSpPr>
          <p:spPr>
            <a:xfrm rot="10800000">
              <a:off x="73" y="2"/>
              <a:ext cx="9149477" cy="1307872"/>
            </a:xfrm>
            <a:custGeom>
              <a:avLst/>
              <a:gdLst/>
              <a:ahLst/>
              <a:cxnLst/>
              <a:rect l="l" t="t" r="r" b="b"/>
              <a:pathLst>
                <a:path w="67843" h="7491" extrusionOk="0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1"/>
            <p:cNvSpPr/>
            <p:nvPr/>
          </p:nvSpPr>
          <p:spPr>
            <a:xfrm>
              <a:off x="0" y="3524601"/>
              <a:ext cx="9144053" cy="1618920"/>
            </a:xfrm>
            <a:custGeom>
              <a:avLst/>
              <a:gdLst/>
              <a:ahLst/>
              <a:cxnLst/>
              <a:rect l="l" t="t" r="r" b="b"/>
              <a:pathLst>
                <a:path w="74510" h="18434" extrusionOk="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29" name="Google Shape;12129;p31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2130" name="Google Shape;12130;p3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1" name="Google Shape;12131;p3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2" name="Google Shape;12132;p3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3" name="Google Shape;12133;p3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4" name="Google Shape;12134;p3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5" name="Google Shape;12135;p3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6" name="Google Shape;12136;p3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7" name="Google Shape;12137;p3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8" name="Google Shape;12138;p3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9" name="Google Shape;12139;p3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0" name="Google Shape;12140;p3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1" name="Google Shape;12141;p3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2" name="Google Shape;12142;p3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3" name="Google Shape;12143;p3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4" name="Google Shape;12144;p3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5" name="Google Shape;12145;p3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6" name="Google Shape;12146;p3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7" name="Google Shape;12147;p3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8" name="Google Shape;12148;p3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9" name="Google Shape;12149;p3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0" name="Google Shape;12150;p3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1" name="Google Shape;12151;p3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2" name="Google Shape;12152;p3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3" name="Google Shape;12153;p3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4" name="Google Shape;12154;p3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5" name="Google Shape;12155;p3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6" name="Google Shape;12156;p3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7" name="Google Shape;12157;p3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8" name="Google Shape;12158;p3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9" name="Google Shape;12159;p3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0" name="Google Shape;12160;p3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1" name="Google Shape;12161;p3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2" name="Google Shape;12162;p3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3" name="Google Shape;12163;p3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4" name="Google Shape;12164;p3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5" name="Google Shape;12165;p3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6" name="Google Shape;12166;p3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7" name="Google Shape;12167;p3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8" name="Google Shape;12168;p3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9" name="Google Shape;12169;p3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0" name="Google Shape;12170;p3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1" name="Google Shape;12171;p3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2" name="Google Shape;12172;p3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3" name="Google Shape;12173;p3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4" name="Google Shape;12174;p3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5" name="Google Shape;12175;p3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6" name="Google Shape;12176;p3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7" name="Google Shape;12177;p3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8" name="Google Shape;12178;p3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9" name="Google Shape;12179;p3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0" name="Google Shape;12180;p3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1" name="Google Shape;12181;p3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2" name="Google Shape;12182;p3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3" name="Google Shape;12183;p3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4" name="Google Shape;12184;p3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5" name="Google Shape;12185;p3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6" name="Google Shape;12186;p3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7" name="Google Shape;12187;p3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8" name="Google Shape;12188;p3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9" name="Google Shape;12189;p3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0" name="Google Shape;12190;p3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1" name="Google Shape;12191;p3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2" name="Google Shape;12192;p3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3" name="Google Shape;12193;p3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4" name="Google Shape;12194;p3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5" name="Google Shape;12195;p3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6" name="Google Shape;12196;p3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7" name="Google Shape;12197;p3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8" name="Google Shape;12198;p3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9" name="Google Shape;12199;p3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0" name="Google Shape;12200;p3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1" name="Google Shape;12201;p3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2" name="Google Shape;12202;p3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3" name="Google Shape;12203;p3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4" name="Google Shape;12204;p3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5" name="Google Shape;12205;p3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6" name="Google Shape;12206;p3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7" name="Google Shape;12207;p3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8" name="Google Shape;12208;p3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9" name="Google Shape;12209;p3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0" name="Google Shape;12210;p3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1" name="Google Shape;12211;p3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2" name="Google Shape;12212;p3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3" name="Google Shape;12213;p3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4" name="Google Shape;12214;p3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5" name="Google Shape;12215;p3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6" name="Google Shape;12216;p3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7" name="Google Shape;12217;p3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8" name="Google Shape;12218;p3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9" name="Google Shape;12219;p3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0" name="Google Shape;12220;p3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1" name="Google Shape;12221;p3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2" name="Google Shape;12222;p3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3" name="Google Shape;12223;p3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4" name="Google Shape;12224;p3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5" name="Google Shape;12225;p3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6" name="Google Shape;12226;p3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7" name="Google Shape;12227;p3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8" name="Google Shape;12228;p3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9" name="Google Shape;12229;p3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0" name="Google Shape;12230;p3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1" name="Google Shape;12231;p3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2" name="Google Shape;12232;p3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3" name="Google Shape;12233;p3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4" name="Google Shape;12234;p3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5" name="Google Shape;12235;p3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6" name="Google Shape;12236;p3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7" name="Google Shape;12237;p3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8" name="Google Shape;12238;p3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9" name="Google Shape;12239;p3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0" name="Google Shape;12240;p3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1" name="Google Shape;12241;p3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2" name="Google Shape;12242;p3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3" name="Google Shape;12243;p3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4" name="Google Shape;12244;p3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5" name="Google Shape;12245;p3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6" name="Google Shape;12246;p3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7" name="Google Shape;12247;p3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8" name="Google Shape;12248;p3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9" name="Google Shape;12249;p3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0" name="Google Shape;12250;p3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1" name="Google Shape;12251;p3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2" name="Google Shape;12252;p3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53" name="Google Shape;12253;p31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2254" name="Google Shape;12254;p3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5" name="Google Shape;12255;p3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6" name="Google Shape;12256;p3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7" name="Google Shape;12257;p3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8" name="Google Shape;12258;p3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9" name="Google Shape;12259;p3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0" name="Google Shape;12260;p3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1" name="Google Shape;12261;p3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2" name="Google Shape;12262;p3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3" name="Google Shape;12263;p3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4" name="Google Shape;12264;p3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5" name="Google Shape;12265;p3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6" name="Google Shape;12266;p3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7" name="Google Shape;12267;p3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8" name="Google Shape;12268;p3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9" name="Google Shape;12269;p3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0" name="Google Shape;12270;p3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1" name="Google Shape;12271;p3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2" name="Google Shape;12272;p3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3" name="Google Shape;12273;p3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4" name="Google Shape;12274;p3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5" name="Google Shape;12275;p3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6" name="Google Shape;12276;p3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7" name="Google Shape;12277;p3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8" name="Google Shape;12278;p3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9" name="Google Shape;12279;p3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0" name="Google Shape;12280;p3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1" name="Google Shape;12281;p3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2" name="Google Shape;12282;p3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3" name="Google Shape;12283;p3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4" name="Google Shape;12284;p3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5" name="Google Shape;12285;p3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6" name="Google Shape;12286;p3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7" name="Google Shape;12287;p3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8" name="Google Shape;12288;p3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9" name="Google Shape;12289;p3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0" name="Google Shape;12290;p3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1" name="Google Shape;12291;p3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2" name="Google Shape;12292;p3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3" name="Google Shape;12293;p3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4" name="Google Shape;12294;p3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5" name="Google Shape;12295;p3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6" name="Google Shape;12296;p3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7" name="Google Shape;12297;p3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8" name="Google Shape;12298;p3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9" name="Google Shape;12299;p3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0" name="Google Shape;12300;p3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1" name="Google Shape;12301;p3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2" name="Google Shape;12302;p3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3" name="Google Shape;12303;p3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4" name="Google Shape;12304;p3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5" name="Google Shape;12305;p3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6" name="Google Shape;12306;p3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7" name="Google Shape;12307;p3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8" name="Google Shape;12308;p3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9" name="Google Shape;12309;p3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0" name="Google Shape;12310;p3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1" name="Google Shape;12311;p3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2" name="Google Shape;12312;p3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3" name="Google Shape;12313;p3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4" name="Google Shape;12314;p3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5" name="Google Shape;12315;p3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6" name="Google Shape;12316;p3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7" name="Google Shape;12317;p3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8" name="Google Shape;12318;p3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9" name="Google Shape;12319;p3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0" name="Google Shape;12320;p3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1" name="Google Shape;12321;p3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2" name="Google Shape;12322;p3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3" name="Google Shape;12323;p3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4" name="Google Shape;12324;p3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5" name="Google Shape;12325;p3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6" name="Google Shape;12326;p3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7" name="Google Shape;12327;p3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8" name="Google Shape;12328;p3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9" name="Google Shape;12329;p3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0" name="Google Shape;12330;p3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1" name="Google Shape;12331;p3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2" name="Google Shape;12332;p3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3" name="Google Shape;12333;p3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4" name="Google Shape;12334;p3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5" name="Google Shape;12335;p3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6" name="Google Shape;12336;p3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7" name="Google Shape;12337;p3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8" name="Google Shape;12338;p3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9" name="Google Shape;12339;p3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0" name="Google Shape;12340;p3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1" name="Google Shape;12341;p3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2" name="Google Shape;12342;p3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3" name="Google Shape;12343;p3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4" name="Google Shape;12344;p3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5" name="Google Shape;12345;p3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6" name="Google Shape;12346;p3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7" name="Google Shape;12347;p3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8" name="Google Shape;12348;p3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9" name="Google Shape;12349;p3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0" name="Google Shape;12350;p3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1" name="Google Shape;12351;p3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2" name="Google Shape;12352;p3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3" name="Google Shape;12353;p3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4" name="Google Shape;12354;p3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5" name="Google Shape;12355;p3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6" name="Google Shape;12356;p3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7" name="Google Shape;12357;p3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8" name="Google Shape;12358;p3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9" name="Google Shape;12359;p3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0" name="Google Shape;12360;p3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1" name="Google Shape;12361;p3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2" name="Google Shape;12362;p3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3" name="Google Shape;12363;p3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4" name="Google Shape;12364;p3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5" name="Google Shape;12365;p3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6" name="Google Shape;12366;p3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7" name="Google Shape;12367;p3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8" name="Google Shape;12368;p3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9" name="Google Shape;12369;p3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0" name="Google Shape;12370;p3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1" name="Google Shape;12371;p3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2" name="Google Shape;12372;p3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3" name="Google Shape;12373;p3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4" name="Google Shape;12374;p3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5" name="Google Shape;12375;p3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6" name="Google Shape;12376;p3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77" name="Google Shape;12377;p31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2378" name="Google Shape;12378;p3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9" name="Google Shape;12379;p3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0" name="Google Shape;12380;p31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2381" name="Google Shape;12381;p3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2" name="Google Shape;12382;p3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3" name="Google Shape;12383;p31"/>
            <p:cNvSpPr/>
            <p:nvPr/>
          </p:nvSpPr>
          <p:spPr>
            <a:xfrm>
              <a:off x="8726194" y="857748"/>
              <a:ext cx="486117" cy="64604"/>
            </a:xfrm>
            <a:custGeom>
              <a:avLst/>
              <a:gdLst/>
              <a:ahLst/>
              <a:cxnLst/>
              <a:rect l="l" t="t" r="r" b="b"/>
              <a:pathLst>
                <a:path w="7359" h="978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316269"/>
            <a:ext cx="4114800" cy="22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486725"/>
            <a:ext cx="41148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3"/>
          <p:cNvGrpSpPr/>
          <p:nvPr/>
        </p:nvGrpSpPr>
        <p:grpSpPr>
          <a:xfrm>
            <a:off x="-855725" y="-1593148"/>
            <a:ext cx="11733749" cy="8017870"/>
            <a:chOff x="-855725" y="-1593148"/>
            <a:chExt cx="11733749" cy="8017870"/>
          </a:xfrm>
        </p:grpSpPr>
        <p:sp>
          <p:nvSpPr>
            <p:cNvPr id="528" name="Google Shape;528;p3"/>
            <p:cNvSpPr/>
            <p:nvPr/>
          </p:nvSpPr>
          <p:spPr>
            <a:xfrm rot="10800000" flipH="1">
              <a:off x="0" y="-17"/>
              <a:ext cx="9144053" cy="2262267"/>
            </a:xfrm>
            <a:custGeom>
              <a:avLst/>
              <a:gdLst/>
              <a:ahLst/>
              <a:cxnLst/>
              <a:rect l="l" t="t" r="r" b="b"/>
              <a:pathLst>
                <a:path w="74510" h="18434" extrusionOk="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9" name="Google Shape;529;p3"/>
            <p:cNvGrpSpPr/>
            <p:nvPr/>
          </p:nvGrpSpPr>
          <p:grpSpPr>
            <a:xfrm>
              <a:off x="195475" y="160969"/>
              <a:ext cx="1264805" cy="99218"/>
              <a:chOff x="6291500" y="380394"/>
              <a:chExt cx="1264805" cy="99218"/>
            </a:xfrm>
          </p:grpSpPr>
          <p:sp>
            <p:nvSpPr>
              <p:cNvPr id="530" name="Google Shape;530;p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2" name="Google Shape;532;p3"/>
            <p:cNvSpPr/>
            <p:nvPr/>
          </p:nvSpPr>
          <p:spPr>
            <a:xfrm rot="-5400000" flipH="1">
              <a:off x="7635833" y="-499603"/>
              <a:ext cx="1516160" cy="4968221"/>
            </a:xfrm>
            <a:custGeom>
              <a:avLst/>
              <a:gdLst/>
              <a:ahLst/>
              <a:cxnLst/>
              <a:rect l="l" t="t" r="r" b="b"/>
              <a:pathLst>
                <a:path w="46900" h="62128" extrusionOk="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0" y="3842525"/>
              <a:ext cx="9143976" cy="1300970"/>
            </a:xfrm>
            <a:custGeom>
              <a:avLst/>
              <a:gdLst/>
              <a:ahLst/>
              <a:cxnLst/>
              <a:rect l="l" t="t" r="r" b="b"/>
              <a:pathLst>
                <a:path w="51639" h="7347" extrusionOk="0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4" name="Google Shape;534;p3"/>
            <p:cNvGrpSpPr/>
            <p:nvPr/>
          </p:nvGrpSpPr>
          <p:grpSpPr>
            <a:xfrm>
              <a:off x="7850391" y="798601"/>
              <a:ext cx="1087030" cy="181425"/>
              <a:chOff x="7289565" y="849931"/>
              <a:chExt cx="377585" cy="63019"/>
            </a:xfrm>
          </p:grpSpPr>
          <p:sp>
            <p:nvSpPr>
              <p:cNvPr id="535" name="Google Shape;535;p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954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54" extrusionOk="0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" name="Google Shape;537;p3"/>
            <p:cNvGrpSpPr/>
            <p:nvPr/>
          </p:nvGrpSpPr>
          <p:grpSpPr>
            <a:xfrm>
              <a:off x="153360" y="4560462"/>
              <a:ext cx="1234239" cy="86683"/>
              <a:chOff x="6297842" y="1549942"/>
              <a:chExt cx="874603" cy="61433"/>
            </a:xfrm>
          </p:grpSpPr>
          <p:sp>
            <p:nvSpPr>
              <p:cNvPr id="538" name="Google Shape;538;p3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avLst/>
                <a:gdLst/>
                <a:ahLst/>
                <a:cxnLst/>
                <a:rect l="l" t="t" r="r" b="b"/>
                <a:pathLst>
                  <a:path w="8740" h="930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930" extrusionOk="0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" name="Google Shape;540;p3"/>
            <p:cNvGrpSpPr/>
            <p:nvPr/>
          </p:nvGrpSpPr>
          <p:grpSpPr>
            <a:xfrm>
              <a:off x="7694098" y="-298682"/>
              <a:ext cx="1537365" cy="1481885"/>
              <a:chOff x="5063725" y="2625150"/>
              <a:chExt cx="1764450" cy="1700775"/>
            </a:xfrm>
          </p:grpSpPr>
          <p:sp>
            <p:nvSpPr>
              <p:cNvPr id="541" name="Google Shape;541;p3"/>
              <p:cNvSpPr/>
              <p:nvPr/>
            </p:nvSpPr>
            <p:spPr>
              <a:xfrm>
                <a:off x="5905200" y="3248150"/>
                <a:ext cx="232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2" extrusionOk="0">
                    <a:moveTo>
                      <a:pt x="357" y="0"/>
                    </a:moveTo>
                    <a:lnTo>
                      <a:pt x="357" y="370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6483525" y="3286550"/>
                <a:ext cx="235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1" extrusionOk="0">
                    <a:moveTo>
                      <a:pt x="358" y="0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2" y="762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>
                <a:off x="5939725" y="2684100"/>
                <a:ext cx="235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>
                <a:off x="6495450" y="2990075"/>
                <a:ext cx="232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2" extrusionOk="0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6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5339950" y="3106750"/>
                <a:ext cx="232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2" extrusionOk="0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2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929" y="180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>
                <a:off x="5257800" y="3429425"/>
                <a:ext cx="232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1" extrusionOk="0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>
                <a:off x="5687600" y="3351125"/>
                <a:ext cx="232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42" extrusionOk="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2"/>
                    </a:lnTo>
                    <a:lnTo>
                      <a:pt x="584" y="644"/>
                    </a:lnTo>
                    <a:lnTo>
                      <a:pt x="929" y="763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584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>
                <a:off x="6354650" y="3850000"/>
                <a:ext cx="232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42" extrusionOk="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>
                <a:off x="5754875" y="4267625"/>
                <a:ext cx="232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41" extrusionOk="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3"/>
                    </a:lnTo>
                    <a:lnTo>
                      <a:pt x="929" y="762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5450375" y="2938300"/>
                <a:ext cx="235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4"/>
                    </a:lnTo>
                    <a:lnTo>
                      <a:pt x="358" y="583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1" y="762"/>
                    </a:lnTo>
                    <a:lnTo>
                      <a:pt x="715" y="464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>
                <a:off x="5710825" y="3705650"/>
                <a:ext cx="235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29" extrusionOk="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3"/>
                    </a:lnTo>
                    <a:lnTo>
                      <a:pt x="941" y="750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>
                <a:off x="5996575" y="3548775"/>
                <a:ext cx="232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2" extrusionOk="0">
                    <a:moveTo>
                      <a:pt x="358" y="1"/>
                    </a:moveTo>
                    <a:lnTo>
                      <a:pt x="358" y="358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6050750" y="2918650"/>
                <a:ext cx="235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>
                <a:off x="6704400" y="3861625"/>
                <a:ext cx="235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76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>
                <a:off x="5092600" y="3224925"/>
                <a:ext cx="235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2" extrusionOk="0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3" y="644"/>
                    </a:lnTo>
                    <a:lnTo>
                      <a:pt x="941" y="763"/>
                    </a:lnTo>
                    <a:lnTo>
                      <a:pt x="714" y="465"/>
                    </a:lnTo>
                    <a:lnTo>
                      <a:pt x="941" y="179"/>
                    </a:lnTo>
                    <a:lnTo>
                      <a:pt x="583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>
                <a:off x="6495450" y="3795250"/>
                <a:ext cx="232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1" extrusionOk="0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3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5" y="476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>
                <a:off x="5361975" y="3597300"/>
                <a:ext cx="235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30" extrusionOk="0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29"/>
                    </a:lnTo>
                    <a:lnTo>
                      <a:pt x="584" y="643"/>
                    </a:lnTo>
                    <a:lnTo>
                      <a:pt x="941" y="751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6247800" y="3249925"/>
                <a:ext cx="232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30" extrusionOk="0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30"/>
                    </a:lnTo>
                    <a:lnTo>
                      <a:pt x="572" y="644"/>
                    </a:lnTo>
                    <a:lnTo>
                      <a:pt x="929" y="751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>
                <a:off x="5908750" y="3667250"/>
                <a:ext cx="107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1" extrusionOk="0">
                    <a:moveTo>
                      <a:pt x="191" y="0"/>
                    </a:moveTo>
                    <a:cubicBezTo>
                      <a:pt x="96" y="0"/>
                      <a:pt x="1" y="84"/>
                      <a:pt x="1" y="191"/>
                    </a:cubicBezTo>
                    <a:cubicBezTo>
                      <a:pt x="1" y="297"/>
                      <a:pt x="97" y="370"/>
                      <a:pt x="192" y="370"/>
                    </a:cubicBezTo>
                    <a:cubicBezTo>
                      <a:pt x="235" y="370"/>
                      <a:pt x="277" y="355"/>
                      <a:pt x="311" y="322"/>
                    </a:cubicBezTo>
                    <a:cubicBezTo>
                      <a:pt x="430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>
                <a:off x="5779275" y="3498475"/>
                <a:ext cx="512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43" extrusionOk="0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5530750" y="3758025"/>
                <a:ext cx="512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44" extrusionOk="0">
                    <a:moveTo>
                      <a:pt x="95" y="1"/>
                    </a:moveTo>
                    <a:cubicBezTo>
                      <a:pt x="36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>
                <a:off x="5993900" y="3107950"/>
                <a:ext cx="512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43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>
                <a:off x="5731050" y="3105575"/>
                <a:ext cx="542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43" extrusionOk="0">
                    <a:moveTo>
                      <a:pt x="108" y="0"/>
                    </a:moveTo>
                    <a:cubicBezTo>
                      <a:pt x="49" y="0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>
                <a:off x="5454250" y="3388000"/>
                <a:ext cx="51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38" extrusionOk="0">
                    <a:moveTo>
                      <a:pt x="80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4" y="138"/>
                      <a:pt x="34" y="138"/>
                    </a:cubicBezTo>
                    <a:cubicBezTo>
                      <a:pt x="94" y="138"/>
                      <a:pt x="203" y="2"/>
                      <a:pt x="95" y="2"/>
                    </a:cubicBezTo>
                    <a:cubicBezTo>
                      <a:pt x="90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>
                <a:off x="5733450" y="3843700"/>
                <a:ext cx="54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39" extrusionOk="0">
                    <a:moveTo>
                      <a:pt x="89" y="1"/>
                    </a:moveTo>
                    <a:cubicBezTo>
                      <a:pt x="38" y="1"/>
                      <a:pt x="0" y="44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5" y="3"/>
                      <a:pt x="107" y="3"/>
                    </a:cubicBezTo>
                    <a:cubicBezTo>
                      <a:pt x="101" y="2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5572700" y="4277150"/>
                <a:ext cx="5100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85" extrusionOk="0">
                    <a:moveTo>
                      <a:pt x="96" y="0"/>
                    </a:moveTo>
                    <a:cubicBezTo>
                      <a:pt x="48" y="0"/>
                      <a:pt x="1" y="36"/>
                      <a:pt x="1" y="95"/>
                    </a:cubicBezTo>
                    <a:cubicBezTo>
                      <a:pt x="7" y="155"/>
                      <a:pt x="54" y="185"/>
                      <a:pt x="102" y="185"/>
                    </a:cubicBezTo>
                    <a:cubicBezTo>
                      <a:pt x="150" y="185"/>
                      <a:pt x="197" y="155"/>
                      <a:pt x="203" y="95"/>
                    </a:cubicBezTo>
                    <a:cubicBezTo>
                      <a:pt x="203" y="36"/>
                      <a:pt x="15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>
                <a:off x="5915900" y="4246775"/>
                <a:ext cx="5100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92" extrusionOk="0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48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>
                <a:off x="6285000" y="4322375"/>
                <a:ext cx="545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42" extrusionOk="0">
                    <a:moveTo>
                      <a:pt x="108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29"/>
                      <a:pt x="14" y="142"/>
                      <a:pt x="33" y="142"/>
                    </a:cubicBezTo>
                    <a:cubicBezTo>
                      <a:pt x="95" y="142"/>
                      <a:pt x="218" y="1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6540525" y="4144050"/>
                <a:ext cx="51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3" extrusionOk="0">
                    <a:moveTo>
                      <a:pt x="87" y="0"/>
                    </a:moveTo>
                    <a:cubicBezTo>
                      <a:pt x="0" y="0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0"/>
                      <a:pt x="118" y="0"/>
                    </a:cubicBezTo>
                    <a:cubicBezTo>
                      <a:pt x="113" y="0"/>
                      <a:pt x="108" y="1"/>
                      <a:pt x="102" y="2"/>
                    </a:cubicBezTo>
                    <a:cubicBezTo>
                      <a:pt x="97" y="1"/>
                      <a:pt x="92" y="0"/>
                      <a:pt x="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>
                <a:off x="6264175" y="3980075"/>
                <a:ext cx="47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92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4"/>
                      <a:pt x="48" y="191"/>
                      <a:pt x="95" y="191"/>
                    </a:cubicBezTo>
                    <a:cubicBezTo>
                      <a:pt x="155" y="191"/>
                      <a:pt x="191" y="144"/>
                      <a:pt x="191" y="96"/>
                    </a:cubicBezTo>
                    <a:cubicBezTo>
                      <a:pt x="191" y="48"/>
                      <a:pt x="15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>
                <a:off x="6084075" y="3902100"/>
                <a:ext cx="540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42" extrusionOk="0">
                    <a:moveTo>
                      <a:pt x="96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9"/>
                      <a:pt x="14" y="141"/>
                      <a:pt x="33" y="141"/>
                    </a:cubicBezTo>
                    <a:cubicBezTo>
                      <a:pt x="95" y="141"/>
                      <a:pt x="21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>
                <a:off x="6184975" y="3675275"/>
                <a:ext cx="542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44" extrusionOk="0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>
                <a:off x="6071875" y="3374650"/>
                <a:ext cx="515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42" extrusionOk="0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29"/>
                      <a:pt x="13" y="141"/>
                      <a:pt x="31" y="141"/>
                    </a:cubicBezTo>
                    <a:cubicBezTo>
                      <a:pt x="90" y="141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6689225" y="3632125"/>
                <a:ext cx="545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42" extrusionOk="0">
                    <a:moveTo>
                      <a:pt x="107" y="0"/>
                    </a:moveTo>
                    <a:cubicBezTo>
                      <a:pt x="48" y="0"/>
                      <a:pt x="12" y="36"/>
                      <a:pt x="0" y="96"/>
                    </a:cubicBezTo>
                    <a:cubicBezTo>
                      <a:pt x="0" y="129"/>
                      <a:pt x="13" y="141"/>
                      <a:pt x="32" y="141"/>
                    </a:cubicBezTo>
                    <a:cubicBezTo>
                      <a:pt x="95" y="141"/>
                      <a:pt x="217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>
                <a:off x="6822925" y="3851775"/>
                <a:ext cx="52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93" extrusionOk="0">
                    <a:moveTo>
                      <a:pt x="97" y="1"/>
                    </a:moveTo>
                    <a:cubicBezTo>
                      <a:pt x="1" y="1"/>
                      <a:pt x="1" y="192"/>
                      <a:pt x="97" y="192"/>
                    </a:cubicBezTo>
                    <a:cubicBezTo>
                      <a:pt x="100" y="192"/>
                      <a:pt x="102" y="192"/>
                      <a:pt x="105" y="192"/>
                    </a:cubicBezTo>
                    <a:cubicBezTo>
                      <a:pt x="108" y="192"/>
                      <a:pt x="111" y="192"/>
                      <a:pt x="114" y="192"/>
                    </a:cubicBezTo>
                    <a:cubicBezTo>
                      <a:pt x="210" y="192"/>
                      <a:pt x="210" y="1"/>
                      <a:pt x="114" y="1"/>
                    </a:cubicBezTo>
                    <a:cubicBezTo>
                      <a:pt x="111" y="1"/>
                      <a:pt x="108" y="1"/>
                      <a:pt x="105" y="1"/>
                    </a:cubicBezTo>
                    <a:cubicBezTo>
                      <a:pt x="102" y="1"/>
                      <a:pt x="100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>
                <a:off x="6014125" y="3777075"/>
                <a:ext cx="5100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92" extrusionOk="0">
                    <a:moveTo>
                      <a:pt x="96" y="1"/>
                    </a:moveTo>
                    <a:cubicBezTo>
                      <a:pt x="48" y="1"/>
                      <a:pt x="1" y="37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37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>
                <a:off x="5509000" y="3601775"/>
                <a:ext cx="542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43" extrusionOk="0">
                    <a:moveTo>
                      <a:pt x="108" y="0"/>
                    </a:moveTo>
                    <a:cubicBezTo>
                      <a:pt x="49" y="0"/>
                      <a:pt x="1" y="48"/>
                      <a:pt x="1" y="95"/>
                    </a:cubicBezTo>
                    <a:cubicBezTo>
                      <a:pt x="1" y="129"/>
                      <a:pt x="15" y="142"/>
                      <a:pt x="35" y="142"/>
                    </a:cubicBezTo>
                    <a:cubicBezTo>
                      <a:pt x="98" y="142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>
                <a:off x="5398275" y="3487750"/>
                <a:ext cx="512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44" extrusionOk="0">
                    <a:moveTo>
                      <a:pt x="96" y="1"/>
                    </a:moveTo>
                    <a:cubicBezTo>
                      <a:pt x="48" y="1"/>
                      <a:pt x="1" y="49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>
                <a:off x="5375950" y="2930250"/>
                <a:ext cx="542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43" extrusionOk="0">
                    <a:moveTo>
                      <a:pt x="108" y="1"/>
                    </a:moveTo>
                    <a:cubicBezTo>
                      <a:pt x="48" y="1"/>
                      <a:pt x="13" y="36"/>
                      <a:pt x="1" y="96"/>
                    </a:cubicBezTo>
                    <a:cubicBezTo>
                      <a:pt x="4" y="130"/>
                      <a:pt x="19" y="143"/>
                      <a:pt x="40" y="143"/>
                    </a:cubicBezTo>
                    <a:cubicBezTo>
                      <a:pt x="105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5334875" y="2709100"/>
                <a:ext cx="545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42" extrusionOk="0">
                    <a:moveTo>
                      <a:pt x="108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8"/>
                      <a:pt x="14" y="141"/>
                      <a:pt x="33" y="141"/>
                    </a:cubicBezTo>
                    <a:cubicBezTo>
                      <a:pt x="95" y="141"/>
                      <a:pt x="218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5113425" y="3402875"/>
                <a:ext cx="545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44" extrusionOk="0">
                    <a:moveTo>
                      <a:pt x="89" y="1"/>
                    </a:moveTo>
                    <a:cubicBezTo>
                      <a:pt x="39" y="1"/>
                      <a:pt x="0" y="45"/>
                      <a:pt x="0" y="98"/>
                    </a:cubicBezTo>
                    <a:cubicBezTo>
                      <a:pt x="0" y="131"/>
                      <a:pt x="14" y="144"/>
                      <a:pt x="33" y="144"/>
                    </a:cubicBezTo>
                    <a:cubicBezTo>
                      <a:pt x="95" y="144"/>
                      <a:pt x="218" y="3"/>
                      <a:pt x="108" y="3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5197075" y="3683625"/>
                <a:ext cx="512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43" extrusionOk="0">
                    <a:moveTo>
                      <a:pt x="95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9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5516150" y="3238025"/>
                <a:ext cx="515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42" extrusionOk="0">
                    <a:moveTo>
                      <a:pt x="96" y="1"/>
                    </a:moveTo>
                    <a:cubicBezTo>
                      <a:pt x="48" y="1"/>
                      <a:pt x="1" y="36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5885675" y="2861150"/>
                <a:ext cx="51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3" extrusionOk="0">
                    <a:moveTo>
                      <a:pt x="87" y="1"/>
                    </a:moveTo>
                    <a:cubicBezTo>
                      <a:pt x="0" y="1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1"/>
                      <a:pt x="118" y="1"/>
                    </a:cubicBezTo>
                    <a:cubicBezTo>
                      <a:pt x="113" y="1"/>
                      <a:pt x="108" y="1"/>
                      <a:pt x="102" y="2"/>
                    </a:cubicBezTo>
                    <a:cubicBezTo>
                      <a:pt x="97" y="1"/>
                      <a:pt x="92" y="1"/>
                      <a:pt x="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5799525" y="2692725"/>
                <a:ext cx="47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91" extrusionOk="0">
                    <a:moveTo>
                      <a:pt x="96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43"/>
                      <a:pt x="36" y="191"/>
                      <a:pt x="96" y="191"/>
                    </a:cubicBezTo>
                    <a:cubicBezTo>
                      <a:pt x="155" y="191"/>
                      <a:pt x="191" y="143"/>
                      <a:pt x="191" y="96"/>
                    </a:cubicBezTo>
                    <a:cubicBezTo>
                      <a:pt x="191" y="48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6081700" y="2627250"/>
                <a:ext cx="512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43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95"/>
                    </a:cubicBezTo>
                    <a:cubicBezTo>
                      <a:pt x="1" y="129"/>
                      <a:pt x="14" y="142"/>
                      <a:pt x="33" y="142"/>
                    </a:cubicBezTo>
                    <a:cubicBezTo>
                      <a:pt x="92" y="142"/>
                      <a:pt x="205" y="9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6400500" y="2774575"/>
                <a:ext cx="515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42" extrusionOk="0">
                    <a:moveTo>
                      <a:pt x="95" y="1"/>
                    </a:moveTo>
                    <a:cubicBezTo>
                      <a:pt x="48" y="1"/>
                      <a:pt x="0" y="36"/>
                      <a:pt x="0" y="96"/>
                    </a:cubicBezTo>
                    <a:cubicBezTo>
                      <a:pt x="0" y="129"/>
                      <a:pt x="13" y="142"/>
                      <a:pt x="31" y="142"/>
                    </a:cubicBezTo>
                    <a:cubicBezTo>
                      <a:pt x="90" y="142"/>
                      <a:pt x="20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6615700" y="3189750"/>
                <a:ext cx="515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44" extrusionOk="0">
                    <a:moveTo>
                      <a:pt x="78" y="1"/>
                    </a:moveTo>
                    <a:cubicBezTo>
                      <a:pt x="29" y="1"/>
                      <a:pt x="0" y="45"/>
                      <a:pt x="0" y="98"/>
                    </a:cubicBezTo>
                    <a:cubicBezTo>
                      <a:pt x="0" y="131"/>
                      <a:pt x="13" y="144"/>
                      <a:pt x="31" y="144"/>
                    </a:cubicBezTo>
                    <a:cubicBezTo>
                      <a:pt x="90" y="144"/>
                      <a:pt x="205" y="3"/>
                      <a:pt x="96" y="3"/>
                    </a:cubicBezTo>
                    <a:cubicBezTo>
                      <a:pt x="89" y="2"/>
                      <a:pt x="83" y="1"/>
                      <a:pt x="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>
                <a:off x="6618075" y="3085025"/>
                <a:ext cx="515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42" extrusionOk="0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5296175" y="3327600"/>
                <a:ext cx="107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67" extrusionOk="0">
                    <a:moveTo>
                      <a:pt x="173" y="0"/>
                    </a:moveTo>
                    <a:cubicBezTo>
                      <a:pt x="84" y="0"/>
                      <a:pt x="1" y="80"/>
                      <a:pt x="1" y="180"/>
                    </a:cubicBezTo>
                    <a:cubicBezTo>
                      <a:pt x="1" y="292"/>
                      <a:pt x="93" y="367"/>
                      <a:pt x="186" y="367"/>
                    </a:cubicBezTo>
                    <a:cubicBezTo>
                      <a:pt x="231" y="367"/>
                      <a:pt x="276" y="350"/>
                      <a:pt x="310" y="311"/>
                    </a:cubicBezTo>
                    <a:cubicBezTo>
                      <a:pt x="430" y="204"/>
                      <a:pt x="358" y="1"/>
                      <a:pt x="191" y="1"/>
                    </a:cubicBezTo>
                    <a:cubicBezTo>
                      <a:pt x="185" y="1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>
                <a:off x="5122950" y="2965350"/>
                <a:ext cx="107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68" extrusionOk="0">
                    <a:moveTo>
                      <a:pt x="171" y="0"/>
                    </a:moveTo>
                    <a:cubicBezTo>
                      <a:pt x="73" y="0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4" y="1"/>
                      <a:pt x="177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>
                <a:off x="5392925" y="2828450"/>
                <a:ext cx="10750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9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304"/>
                      <a:pt x="87" y="378"/>
                      <a:pt x="180" y="378"/>
                    </a:cubicBezTo>
                    <a:cubicBezTo>
                      <a:pt x="225" y="378"/>
                      <a:pt x="271" y="361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5543250" y="2625150"/>
                <a:ext cx="107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1" extrusionOk="0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30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>
                <a:off x="5883450" y="3001700"/>
                <a:ext cx="107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303"/>
                      <a:pt x="88" y="372"/>
                      <a:pt x="181" y="372"/>
                    </a:cubicBezTo>
                    <a:cubicBezTo>
                      <a:pt x="226" y="372"/>
                      <a:pt x="272" y="356"/>
                      <a:pt x="311" y="322"/>
                    </a:cubicBezTo>
                    <a:cubicBezTo>
                      <a:pt x="430" y="214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>
                <a:off x="5548000" y="3072225"/>
                <a:ext cx="107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67" extrusionOk="0">
                    <a:moveTo>
                      <a:pt x="191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8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5866800" y="4058375"/>
                <a:ext cx="107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66" extrusionOk="0">
                    <a:moveTo>
                      <a:pt x="191" y="0"/>
                    </a:moveTo>
                    <a:cubicBezTo>
                      <a:pt x="95" y="0"/>
                      <a:pt x="0" y="84"/>
                      <a:pt x="0" y="179"/>
                    </a:cubicBezTo>
                    <a:cubicBezTo>
                      <a:pt x="0" y="291"/>
                      <a:pt x="92" y="366"/>
                      <a:pt x="185" y="366"/>
                    </a:cubicBezTo>
                    <a:cubicBezTo>
                      <a:pt x="230" y="366"/>
                      <a:pt x="275" y="348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6119200" y="4286375"/>
                <a:ext cx="107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1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6402875" y="4209275"/>
                <a:ext cx="107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191" y="1"/>
                    </a:moveTo>
                    <a:cubicBezTo>
                      <a:pt x="96" y="1"/>
                      <a:pt x="0" y="84"/>
                      <a:pt x="0" y="191"/>
                    </a:cubicBezTo>
                    <a:cubicBezTo>
                      <a:pt x="0" y="297"/>
                      <a:pt x="96" y="376"/>
                      <a:pt x="190" y="376"/>
                    </a:cubicBezTo>
                    <a:cubicBezTo>
                      <a:pt x="233" y="376"/>
                      <a:pt x="276" y="359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6147175" y="3786000"/>
                <a:ext cx="107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1" extrusionOk="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6454675" y="4033325"/>
                <a:ext cx="107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68" extrusionOk="0">
                    <a:moveTo>
                      <a:pt x="172" y="1"/>
                    </a:moveTo>
                    <a:cubicBezTo>
                      <a:pt x="83" y="1"/>
                      <a:pt x="0" y="80"/>
                      <a:pt x="0" y="181"/>
                    </a:cubicBezTo>
                    <a:cubicBezTo>
                      <a:pt x="0" y="293"/>
                      <a:pt x="92" y="368"/>
                      <a:pt x="185" y="368"/>
                    </a:cubicBezTo>
                    <a:cubicBezTo>
                      <a:pt x="230" y="368"/>
                      <a:pt x="275" y="350"/>
                      <a:pt x="310" y="312"/>
                    </a:cubicBezTo>
                    <a:cubicBezTo>
                      <a:pt x="429" y="204"/>
                      <a:pt x="357" y="2"/>
                      <a:pt x="191" y="2"/>
                    </a:cubicBezTo>
                    <a:cubicBezTo>
                      <a:pt x="184" y="1"/>
                      <a:pt x="178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6540675" y="3653550"/>
                <a:ext cx="95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70" extrusionOk="0">
                    <a:moveTo>
                      <a:pt x="191" y="1"/>
                    </a:moveTo>
                    <a:cubicBezTo>
                      <a:pt x="84" y="1"/>
                      <a:pt x="1" y="84"/>
                      <a:pt x="1" y="179"/>
                    </a:cubicBezTo>
                    <a:cubicBezTo>
                      <a:pt x="1" y="286"/>
                      <a:pt x="84" y="370"/>
                      <a:pt x="191" y="370"/>
                    </a:cubicBezTo>
                    <a:cubicBezTo>
                      <a:pt x="299" y="370"/>
                      <a:pt x="382" y="286"/>
                      <a:pt x="382" y="179"/>
                    </a:cubicBezTo>
                    <a:cubicBezTo>
                      <a:pt x="382" y="84"/>
                      <a:pt x="299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6156700" y="3113600"/>
                <a:ext cx="107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1" extrusionOk="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6307325" y="2883825"/>
                <a:ext cx="107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0" extrusionOk="0">
                    <a:moveTo>
                      <a:pt x="191" y="0"/>
                    </a:moveTo>
                    <a:cubicBezTo>
                      <a:pt x="84" y="0"/>
                      <a:pt x="0" y="84"/>
                      <a:pt x="0" y="191"/>
                    </a:cubicBezTo>
                    <a:cubicBezTo>
                      <a:pt x="0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6184975" y="2748375"/>
                <a:ext cx="107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1" extrusionOk="0">
                    <a:moveTo>
                      <a:pt x="191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7" y="371"/>
                      <a:pt x="192" y="371"/>
                    </a:cubicBezTo>
                    <a:cubicBezTo>
                      <a:pt x="235" y="371"/>
                      <a:pt x="277" y="356"/>
                      <a:pt x="311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6638925" y="3434475"/>
                <a:ext cx="107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1" extrusionOk="0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6726425" y="4021125"/>
                <a:ext cx="107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68" extrusionOk="0">
                    <a:moveTo>
                      <a:pt x="173" y="1"/>
                    </a:moveTo>
                    <a:cubicBezTo>
                      <a:pt x="84" y="1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5" y="1"/>
                      <a:pt x="17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5749825" y="2629625"/>
                <a:ext cx="107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1" extrusionOk="0">
                    <a:moveTo>
                      <a:pt x="202" y="0"/>
                    </a:moveTo>
                    <a:cubicBezTo>
                      <a:pt x="95" y="0"/>
                      <a:pt x="12" y="84"/>
                      <a:pt x="0" y="191"/>
                    </a:cubicBezTo>
                    <a:cubicBezTo>
                      <a:pt x="0" y="297"/>
                      <a:pt x="96" y="370"/>
                      <a:pt x="195" y="370"/>
                    </a:cubicBezTo>
                    <a:cubicBezTo>
                      <a:pt x="239" y="370"/>
                      <a:pt x="284" y="355"/>
                      <a:pt x="322" y="322"/>
                    </a:cubicBezTo>
                    <a:cubicBezTo>
                      <a:pt x="429" y="203"/>
                      <a:pt x="357" y="12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5258075" y="4032775"/>
                <a:ext cx="232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9" extrusionOk="0">
                    <a:moveTo>
                      <a:pt x="358" y="0"/>
                    </a:moveTo>
                    <a:lnTo>
                      <a:pt x="358" y="357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72" y="643"/>
                    </a:lnTo>
                    <a:lnTo>
                      <a:pt x="930" y="750"/>
                    </a:lnTo>
                    <a:lnTo>
                      <a:pt x="715" y="465"/>
                    </a:lnTo>
                    <a:lnTo>
                      <a:pt x="930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>
                <a:off x="5442025" y="4260175"/>
                <a:ext cx="235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30" extrusionOk="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4"/>
                    </a:lnTo>
                    <a:lnTo>
                      <a:pt x="942" y="751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>
                <a:off x="5063725" y="4076475"/>
                <a:ext cx="545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44" extrusionOk="0">
                    <a:moveTo>
                      <a:pt x="89" y="1"/>
                    </a:moveTo>
                    <a:cubicBezTo>
                      <a:pt x="41" y="1"/>
                      <a:pt x="11" y="44"/>
                      <a:pt x="0" y="98"/>
                    </a:cubicBezTo>
                    <a:cubicBezTo>
                      <a:pt x="0" y="131"/>
                      <a:pt x="13" y="143"/>
                      <a:pt x="32" y="143"/>
                    </a:cubicBezTo>
                    <a:cubicBezTo>
                      <a:pt x="95" y="143"/>
                      <a:pt x="217" y="2"/>
                      <a:pt x="107" y="2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5355125" y="4146475"/>
                <a:ext cx="515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42" extrusionOk="0">
                    <a:moveTo>
                      <a:pt x="96" y="0"/>
                    </a:moveTo>
                    <a:cubicBezTo>
                      <a:pt x="48" y="0"/>
                      <a:pt x="0" y="36"/>
                      <a:pt x="0" y="96"/>
                    </a:cubicBezTo>
                    <a:cubicBezTo>
                      <a:pt x="0" y="129"/>
                      <a:pt x="13" y="141"/>
                      <a:pt x="31" y="141"/>
                    </a:cubicBezTo>
                    <a:cubicBezTo>
                      <a:pt x="90" y="141"/>
                      <a:pt x="20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5499175" y="3961025"/>
                <a:ext cx="542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44" extrusionOk="0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5199450" y="3933900"/>
                <a:ext cx="53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38" extrusionOk="0">
                    <a:moveTo>
                      <a:pt x="81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2" y="2"/>
                      <a:pt x="96" y="2"/>
                    </a:cubicBezTo>
                    <a:cubicBezTo>
                      <a:pt x="91" y="1"/>
                      <a:pt x="86" y="1"/>
                      <a:pt x="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5352750" y="3997050"/>
                <a:ext cx="107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67" extrusionOk="0">
                    <a:moveTo>
                      <a:pt x="191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3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616" name="Google Shape;616;p3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617" name="Google Shape;617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740;p3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41" name="Google Shape;741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55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4" name="Google Shape;864;p3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865" name="Google Shape;865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8" name="Google Shape;988;p3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989" name="Google Shape;989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12" name="Google Shape;1112;p3"/>
          <p:cNvSpPr txBox="1">
            <a:spLocks noGrp="1"/>
          </p:cNvSpPr>
          <p:nvPr>
            <p:ph type="title"/>
          </p:nvPr>
        </p:nvSpPr>
        <p:spPr>
          <a:xfrm>
            <a:off x="1030225" y="2347090"/>
            <a:ext cx="5047200" cy="12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00"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3" name="Google Shape;1113;p3"/>
          <p:cNvSpPr txBox="1">
            <a:spLocks noGrp="1"/>
          </p:cNvSpPr>
          <p:nvPr>
            <p:ph type="subTitle" idx="1"/>
          </p:nvPr>
        </p:nvSpPr>
        <p:spPr>
          <a:xfrm>
            <a:off x="1279875" y="3399325"/>
            <a:ext cx="45480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3"/>
          <p:cNvSpPr txBox="1">
            <a:spLocks noGrp="1"/>
          </p:cNvSpPr>
          <p:nvPr>
            <p:ph type="title" idx="2" hasCustomPrompt="1"/>
          </p:nvPr>
        </p:nvSpPr>
        <p:spPr>
          <a:xfrm>
            <a:off x="2838075" y="1348425"/>
            <a:ext cx="14316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300825" y="-217650"/>
            <a:ext cx="1761900" cy="17619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649200" y="4242225"/>
            <a:ext cx="1369200" cy="136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78550" y="3064819"/>
            <a:ext cx="32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1075450" y="3804931"/>
            <a:ext cx="24627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596100" y="39454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16500" y="1711125"/>
            <a:ext cx="24597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548075" y="-8834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8050800" y="48003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>
            <a:off x="583375" y="34408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83425" y="3804182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7110179" y="2093303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 idx="4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>
            <a:off x="-296495" y="4223406"/>
            <a:ext cx="760200" cy="760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rot="10800000">
            <a:off x="8719105" y="192206"/>
            <a:ext cx="760200" cy="760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53125" y="42153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2438975" y="-6112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736800" y="355641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5416400" y="1408716"/>
            <a:ext cx="3128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Google Shape;1631;p5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1632" name="Google Shape;1632;p5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1633" name="Google Shape;1633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954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54" extrusionOk="0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5" name="Google Shape;1635;p5"/>
            <p:cNvSpPr/>
            <p:nvPr/>
          </p:nvSpPr>
          <p:spPr>
            <a:xfrm>
              <a:off x="0" y="-130587"/>
              <a:ext cx="9143929" cy="1602200"/>
            </a:xfrm>
            <a:custGeom>
              <a:avLst/>
              <a:gdLst/>
              <a:ahLst/>
              <a:cxnLst/>
              <a:rect l="l" t="t" r="r" b="b"/>
              <a:pathLst>
                <a:path w="74415" h="13039" extrusionOk="0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1" y="2881243"/>
              <a:ext cx="9144053" cy="2262267"/>
            </a:xfrm>
            <a:custGeom>
              <a:avLst/>
              <a:gdLst/>
              <a:ahLst/>
              <a:cxnLst/>
              <a:rect l="l" t="t" r="r" b="b"/>
              <a:pathLst>
                <a:path w="74510" h="18434" extrusionOk="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7" name="Google Shape;1637;p5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1638" name="Google Shape;1638;p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0" name="Google Shape;1640;p5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1641" name="Google Shape;1641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954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54" extrusionOk="0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3" name="Google Shape;1643;p5"/>
            <p:cNvGrpSpPr/>
            <p:nvPr/>
          </p:nvGrpSpPr>
          <p:grpSpPr>
            <a:xfrm>
              <a:off x="140280" y="1172309"/>
              <a:ext cx="761967" cy="127172"/>
              <a:chOff x="7289565" y="849931"/>
              <a:chExt cx="377585" cy="63019"/>
            </a:xfrm>
          </p:grpSpPr>
          <p:sp>
            <p:nvSpPr>
              <p:cNvPr id="1644" name="Google Shape;1644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954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54" extrusionOk="0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6" name="Google Shape;1646;p5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1647" name="Google Shape;1647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0" name="Google Shape;1770;p5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1771" name="Google Shape;1771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4" name="Google Shape;1894;p5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1895" name="Google Shape;1895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8" name="Google Shape;2018;p5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2019" name="Google Shape;2019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2" name="Google Shape;2142;p5"/>
          <p:cNvSpPr txBox="1">
            <a:spLocks noGrp="1"/>
          </p:cNvSpPr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143" name="Google Shape;2143;p5"/>
          <p:cNvSpPr txBox="1">
            <a:spLocks noGrp="1"/>
          </p:cNvSpPr>
          <p:nvPr>
            <p:ph type="body" idx="1"/>
          </p:nvPr>
        </p:nvSpPr>
        <p:spPr>
          <a:xfrm>
            <a:off x="1260475" y="2578695"/>
            <a:ext cx="29118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44" name="Google Shape;2144;p5"/>
          <p:cNvSpPr txBox="1">
            <a:spLocks noGrp="1"/>
          </p:cNvSpPr>
          <p:nvPr>
            <p:ph type="body" idx="2"/>
          </p:nvPr>
        </p:nvSpPr>
        <p:spPr>
          <a:xfrm>
            <a:off x="4971900" y="2578695"/>
            <a:ext cx="29118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45" name="Google Shape;2145;p5"/>
          <p:cNvSpPr txBox="1">
            <a:spLocks noGrp="1"/>
          </p:cNvSpPr>
          <p:nvPr>
            <p:ph type="title" idx="3"/>
          </p:nvPr>
        </p:nvSpPr>
        <p:spPr>
          <a:xfrm>
            <a:off x="1260475" y="2139900"/>
            <a:ext cx="2911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6" name="Google Shape;2146;p5"/>
          <p:cNvSpPr txBox="1">
            <a:spLocks noGrp="1"/>
          </p:cNvSpPr>
          <p:nvPr>
            <p:ph type="title" idx="4"/>
          </p:nvPr>
        </p:nvSpPr>
        <p:spPr>
          <a:xfrm>
            <a:off x="4971850" y="2139900"/>
            <a:ext cx="2911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85150" y="3554550"/>
            <a:ext cx="4435800" cy="8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2002501" y="3200077"/>
            <a:ext cx="2172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 flipH="1">
            <a:off x="2135311" y="1656041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idx="2" hasCustomPrompt="1"/>
          </p:nvPr>
        </p:nvSpPr>
        <p:spPr>
          <a:xfrm>
            <a:off x="5415571" y="1896600"/>
            <a:ext cx="14478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3"/>
          </p:nvPr>
        </p:nvSpPr>
        <p:spPr>
          <a:xfrm>
            <a:off x="5180397" y="341011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4"/>
          </p:nvPr>
        </p:nvSpPr>
        <p:spPr>
          <a:xfrm flipH="1">
            <a:off x="2135250" y="1094055"/>
            <a:ext cx="1906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5"/>
          </p:nvPr>
        </p:nvSpPr>
        <p:spPr>
          <a:xfrm>
            <a:off x="5180400" y="3786567"/>
            <a:ext cx="190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ctrTitle" idx="6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 rot="5400000">
            <a:off x="8690975" y="4133625"/>
            <a:ext cx="810000" cy="810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/>
          <p:nvPr/>
        </p:nvSpPr>
        <p:spPr>
          <a:xfrm rot="5400000">
            <a:off x="-388825" y="346550"/>
            <a:ext cx="810000" cy="810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 flipH="1">
            <a:off x="2597644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3904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2"/>
          <p:cNvSpPr txBox="1">
            <a:spLocks noGrp="1"/>
          </p:cNvSpPr>
          <p:nvPr>
            <p:ph type="ctrTitle" idx="3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4"/>
          </p:nvPr>
        </p:nvSpPr>
        <p:spPr>
          <a:xfrm flipH="1">
            <a:off x="6584071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6690326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ctrTitle" idx="6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7"/>
          </p:nvPr>
        </p:nvSpPr>
        <p:spPr>
          <a:xfrm flipH="1">
            <a:off x="601998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08262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9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3"/>
          </p:nvPr>
        </p:nvSpPr>
        <p:spPr>
          <a:xfrm flipH="1">
            <a:off x="4592385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4698643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2"/>
          <p:cNvSpPr txBox="1">
            <a:spLocks noGrp="1"/>
          </p:cNvSpPr>
          <p:nvPr>
            <p:ph type="ctrTitle" idx="15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BIG_NUMBER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 hasCustomPrompt="1"/>
          </p:nvPr>
        </p:nvSpPr>
        <p:spPr>
          <a:xfrm>
            <a:off x="674625" y="2918788"/>
            <a:ext cx="30645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 hasCustomPrompt="1"/>
          </p:nvPr>
        </p:nvSpPr>
        <p:spPr>
          <a:xfrm>
            <a:off x="2944550" y="1279425"/>
            <a:ext cx="30645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 hasCustomPrompt="1"/>
          </p:nvPr>
        </p:nvSpPr>
        <p:spPr>
          <a:xfrm>
            <a:off x="5070575" y="2815550"/>
            <a:ext cx="30645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 flipH="1">
            <a:off x="1253624" y="3906424"/>
            <a:ext cx="19065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4"/>
          </p:nvPr>
        </p:nvSpPr>
        <p:spPr>
          <a:xfrm flipH="1">
            <a:off x="3266849" y="2125875"/>
            <a:ext cx="2419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5"/>
          </p:nvPr>
        </p:nvSpPr>
        <p:spPr>
          <a:xfrm flipH="1">
            <a:off x="5795047" y="3930347"/>
            <a:ext cx="19065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8733575" y="2947875"/>
            <a:ext cx="855000" cy="855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-500325" y="854500"/>
            <a:ext cx="855000" cy="855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6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2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3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4"/>
          </p:nvPr>
        </p:nvSpPr>
        <p:spPr>
          <a:xfrm>
            <a:off x="89610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5"/>
          </p:nvPr>
        </p:nvSpPr>
        <p:spPr>
          <a:xfrm>
            <a:off x="370035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6"/>
          </p:nvPr>
        </p:nvSpPr>
        <p:spPr>
          <a:xfrm>
            <a:off x="650465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 rot="10800000">
            <a:off x="8586425" y="271400"/>
            <a:ext cx="885300" cy="885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-400200" y="392057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6199050" y="3862625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2"/>
          </p:nvPr>
        </p:nvSpPr>
        <p:spPr>
          <a:xfrm>
            <a:off x="3336550" y="3862625"/>
            <a:ext cx="24708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3"/>
          </p:nvPr>
        </p:nvSpPr>
        <p:spPr>
          <a:xfrm>
            <a:off x="6199050" y="1247500"/>
            <a:ext cx="2440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4"/>
          </p:nvPr>
        </p:nvSpPr>
        <p:spPr>
          <a:xfrm>
            <a:off x="3365525" y="1247500"/>
            <a:ext cx="24129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5"/>
          </p:nvPr>
        </p:nvSpPr>
        <p:spPr>
          <a:xfrm>
            <a:off x="678125" y="3862625"/>
            <a:ext cx="24708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6"/>
          </p:nvPr>
        </p:nvSpPr>
        <p:spPr>
          <a:xfrm>
            <a:off x="707100" y="1247500"/>
            <a:ext cx="24129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6840839" y="1413059"/>
            <a:ext cx="11946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826139" y="2427100"/>
            <a:ext cx="12093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3"/>
          </p:nvPr>
        </p:nvSpPr>
        <p:spPr>
          <a:xfrm>
            <a:off x="6840839" y="3465600"/>
            <a:ext cx="11946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4"/>
          </p:nvPr>
        </p:nvSpPr>
        <p:spPr>
          <a:xfrm>
            <a:off x="5448539" y="1603721"/>
            <a:ext cx="25869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5"/>
          </p:nvPr>
        </p:nvSpPr>
        <p:spPr>
          <a:xfrm>
            <a:off x="5448539" y="2612947"/>
            <a:ext cx="25869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6"/>
          </p:nvPr>
        </p:nvSpPr>
        <p:spPr>
          <a:xfrm>
            <a:off x="5594939" y="3655203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4514150" y="2715233"/>
            <a:ext cx="3449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4449950" y="2029800"/>
            <a:ext cx="357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8759175" y="15492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0" name="Google Shape;2660;p7"/>
          <p:cNvGrpSpPr/>
          <p:nvPr/>
        </p:nvGrpSpPr>
        <p:grpSpPr>
          <a:xfrm>
            <a:off x="-920900" y="-2309228"/>
            <a:ext cx="11206080" cy="9214181"/>
            <a:chOff x="-920900" y="-2309228"/>
            <a:chExt cx="11206080" cy="9214181"/>
          </a:xfrm>
        </p:grpSpPr>
        <p:grpSp>
          <p:nvGrpSpPr>
            <p:cNvPr id="2661" name="Google Shape;2661;p7"/>
            <p:cNvGrpSpPr/>
            <p:nvPr/>
          </p:nvGrpSpPr>
          <p:grpSpPr>
            <a:xfrm>
              <a:off x="-704138" y="-2309228"/>
              <a:ext cx="10989318" cy="9214181"/>
              <a:chOff x="-704138" y="-2309228"/>
              <a:chExt cx="10989318" cy="9214181"/>
            </a:xfrm>
          </p:grpSpPr>
          <p:sp>
            <p:nvSpPr>
              <p:cNvPr id="2662" name="Google Shape;2662;p7"/>
              <p:cNvSpPr/>
              <p:nvPr/>
            </p:nvSpPr>
            <p:spPr>
              <a:xfrm rot="-10528285" flipH="1">
                <a:off x="-672315" y="-115982"/>
                <a:ext cx="9864093" cy="1196160"/>
              </a:xfrm>
              <a:custGeom>
                <a:avLst/>
                <a:gdLst/>
                <a:ahLst/>
                <a:cxnLst/>
                <a:rect l="l" t="t" r="r" b="b"/>
                <a:pathLst>
                  <a:path w="126076" h="15288" extrusionOk="0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"/>
              <p:cNvSpPr/>
              <p:nvPr/>
            </p:nvSpPr>
            <p:spPr>
              <a:xfrm>
                <a:off x="-1" y="3613875"/>
                <a:ext cx="9191938" cy="1453185"/>
              </a:xfrm>
              <a:custGeom>
                <a:avLst/>
                <a:gdLst/>
                <a:ahLst/>
                <a:cxnLst/>
                <a:rect l="l" t="t" r="r" b="b"/>
                <a:pathLst>
                  <a:path w="112598" h="17801" extrusionOk="0">
                    <a:moveTo>
                      <a:pt x="0" y="1"/>
                    </a:moveTo>
                    <a:lnTo>
                      <a:pt x="0" y="15253"/>
                    </a:lnTo>
                    <a:lnTo>
                      <a:pt x="21503" y="15253"/>
                    </a:lnTo>
                    <a:cubicBezTo>
                      <a:pt x="26218" y="15253"/>
                      <a:pt x="30707" y="14253"/>
                      <a:pt x="33838" y="12514"/>
                    </a:cubicBezTo>
                    <a:cubicBezTo>
                      <a:pt x="35517" y="11574"/>
                      <a:pt x="37934" y="11038"/>
                      <a:pt x="40482" y="11038"/>
                    </a:cubicBezTo>
                    <a:cubicBezTo>
                      <a:pt x="42256" y="11038"/>
                      <a:pt x="43958" y="11383"/>
                      <a:pt x="45209" y="12002"/>
                    </a:cubicBezTo>
                    <a:cubicBezTo>
                      <a:pt x="47673" y="13217"/>
                      <a:pt x="51019" y="13895"/>
                      <a:pt x="54495" y="13895"/>
                    </a:cubicBezTo>
                    <a:lnTo>
                      <a:pt x="71486" y="13895"/>
                    </a:lnTo>
                    <a:cubicBezTo>
                      <a:pt x="75046" y="13895"/>
                      <a:pt x="78332" y="14836"/>
                      <a:pt x="80082" y="16360"/>
                    </a:cubicBezTo>
                    <a:cubicBezTo>
                      <a:pt x="81106" y="17253"/>
                      <a:pt x="83035" y="17801"/>
                      <a:pt x="85106" y="17801"/>
                    </a:cubicBezTo>
                    <a:lnTo>
                      <a:pt x="112598" y="17801"/>
                    </a:lnTo>
                    <a:lnTo>
                      <a:pt x="112598" y="2549"/>
                    </a:lnTo>
                    <a:lnTo>
                      <a:pt x="91095" y="2549"/>
                    </a:lnTo>
                    <a:cubicBezTo>
                      <a:pt x="86380" y="2549"/>
                      <a:pt x="81892" y="3549"/>
                      <a:pt x="78760" y="5287"/>
                    </a:cubicBezTo>
                    <a:cubicBezTo>
                      <a:pt x="77082" y="6228"/>
                      <a:pt x="74665" y="6764"/>
                      <a:pt x="72117" y="6764"/>
                    </a:cubicBezTo>
                    <a:cubicBezTo>
                      <a:pt x="70343" y="6764"/>
                      <a:pt x="68640" y="6418"/>
                      <a:pt x="67390" y="5799"/>
                    </a:cubicBezTo>
                    <a:cubicBezTo>
                      <a:pt x="64925" y="4585"/>
                      <a:pt x="61580" y="3906"/>
                      <a:pt x="58103" y="3906"/>
                    </a:cubicBezTo>
                    <a:lnTo>
                      <a:pt x="41113" y="3906"/>
                    </a:lnTo>
                    <a:cubicBezTo>
                      <a:pt x="37553" y="3906"/>
                      <a:pt x="34267" y="2965"/>
                      <a:pt x="32516" y="1441"/>
                    </a:cubicBezTo>
                    <a:cubicBezTo>
                      <a:pt x="31493" y="548"/>
                      <a:pt x="29564" y="1"/>
                      <a:pt x="274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4" name="Google Shape;2664;p7"/>
              <p:cNvGrpSpPr/>
              <p:nvPr/>
            </p:nvGrpSpPr>
            <p:grpSpPr>
              <a:xfrm>
                <a:off x="-596575" y="3323639"/>
                <a:ext cx="1372388" cy="107731"/>
                <a:chOff x="5894475" y="435806"/>
                <a:chExt cx="1372388" cy="107731"/>
              </a:xfrm>
            </p:grpSpPr>
            <p:sp>
              <p:nvSpPr>
                <p:cNvPr id="2665" name="Google Shape;2665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4" h="1501" extrusionOk="0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6" name="Google Shape;2666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" h="1502" extrusionOk="0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7" name="Google Shape;2667;p7"/>
              <p:cNvGrpSpPr/>
              <p:nvPr/>
            </p:nvGrpSpPr>
            <p:grpSpPr>
              <a:xfrm>
                <a:off x="-142170" y="3802149"/>
                <a:ext cx="883939" cy="70936"/>
                <a:chOff x="5933780" y="1496474"/>
                <a:chExt cx="883939" cy="70936"/>
              </a:xfrm>
            </p:grpSpPr>
            <p:sp>
              <p:nvSpPr>
                <p:cNvPr id="2668" name="Google Shape;2668;p7"/>
                <p:cNvSpPr/>
                <p:nvPr/>
              </p:nvSpPr>
              <p:spPr>
                <a:xfrm>
                  <a:off x="6278778" y="1496474"/>
                  <a:ext cx="538942" cy="7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989" extrusionOk="0">
                      <a:moveTo>
                        <a:pt x="500" y="1"/>
                      </a:moveTo>
                      <a:cubicBezTo>
                        <a:pt x="227" y="1"/>
                        <a:pt x="0" y="215"/>
                        <a:pt x="0" y="489"/>
                      </a:cubicBezTo>
                      <a:cubicBezTo>
                        <a:pt x="0" y="763"/>
                        <a:pt x="227" y="989"/>
                        <a:pt x="500" y="989"/>
                      </a:cubicBezTo>
                      <a:lnTo>
                        <a:pt x="7013" y="989"/>
                      </a:lnTo>
                      <a:cubicBezTo>
                        <a:pt x="7287" y="989"/>
                        <a:pt x="7513" y="763"/>
                        <a:pt x="7513" y="489"/>
                      </a:cubicBezTo>
                      <a:cubicBezTo>
                        <a:pt x="7513" y="215"/>
                        <a:pt x="7287" y="1"/>
                        <a:pt x="70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9" name="Google Shape;2669;p7"/>
                <p:cNvSpPr/>
                <p:nvPr/>
              </p:nvSpPr>
              <p:spPr>
                <a:xfrm>
                  <a:off x="5933780" y="1496474"/>
                  <a:ext cx="248527" cy="7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989" extrusionOk="0">
                      <a:moveTo>
                        <a:pt x="500" y="1"/>
                      </a:moveTo>
                      <a:cubicBezTo>
                        <a:pt x="226" y="1"/>
                        <a:pt x="0" y="215"/>
                        <a:pt x="0" y="489"/>
                      </a:cubicBezTo>
                      <a:cubicBezTo>
                        <a:pt x="0" y="763"/>
                        <a:pt x="226" y="989"/>
                        <a:pt x="500" y="989"/>
                      </a:cubicBezTo>
                      <a:lnTo>
                        <a:pt x="2977" y="989"/>
                      </a:lnTo>
                      <a:cubicBezTo>
                        <a:pt x="3251" y="989"/>
                        <a:pt x="3465" y="763"/>
                        <a:pt x="3465" y="489"/>
                      </a:cubicBezTo>
                      <a:cubicBezTo>
                        <a:pt x="3465" y="215"/>
                        <a:pt x="3251" y="1"/>
                        <a:pt x="2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0" name="Google Shape;2670;p7"/>
              <p:cNvGrpSpPr/>
              <p:nvPr/>
            </p:nvGrpSpPr>
            <p:grpSpPr>
              <a:xfrm>
                <a:off x="5387556" y="-2309228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2671" name="Google Shape;2671;p7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2" name="Google Shape;2672;p7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41" extrusionOk="0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3" name="Google Shape;2673;p7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4" name="Google Shape;2674;p7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5" name="Google Shape;2675;p7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6" name="Google Shape;2676;p7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1" extrusionOk="0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7" name="Google Shape;2677;p7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2678;p7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2679;p7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2680;p7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7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29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7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7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7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7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7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7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30" extrusionOk="0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2688;p7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30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2689;p7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2690;p7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2691;p7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4" extrusionOk="0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" name="Google Shape;2692;p7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" name="Google Shape;2693;p7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694;p7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38" extrusionOk="0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695;p7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39" extrusionOk="0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696;p7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85" extrusionOk="0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697;p7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2" extrusionOk="0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698;p7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699;p7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83" extrusionOk="0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700;p7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2" extrusionOk="0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701;p7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42" extrusionOk="0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7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4" extrusionOk="0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7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7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7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93" extrusionOk="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7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2" extrusionOk="0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7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7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4" extrusionOk="0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2709;p7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2710;p7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1" name="Google Shape;2711;p7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4" extrusionOk="0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2712;p7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7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7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83" extrusionOk="0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7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1" extrusionOk="0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7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7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7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4" extrusionOk="0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7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2720;p7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7" extrusionOk="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2721;p7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8" extrusionOk="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2722;p7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9" extrusionOk="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2723;p7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2724;p7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3" extrusionOk="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5" name="Google Shape;2725;p7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7" extrusionOk="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2726;p7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6" extrusionOk="0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2727;p7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2728;p7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2729;p7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2730;p7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8" extrusionOk="0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2731;p7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70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2732;p7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2733;p7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0" extrusionOk="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2734;p7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7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7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8" extrusionOk="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7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7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29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7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30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7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4" extrusionOk="0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7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2742;p7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4" extrusionOk="0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2743;p7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38" extrusionOk="0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2744;p7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7" extrusionOk="0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5" name="Google Shape;2745;p7"/>
              <p:cNvGrpSpPr/>
              <p:nvPr/>
            </p:nvGrpSpPr>
            <p:grpSpPr>
              <a:xfrm>
                <a:off x="5706256" y="2491272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2746" name="Google Shape;2746;p7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2747;p7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41" extrusionOk="0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2748;p7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2749;p7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7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7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1" extrusionOk="0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2" name="Google Shape;2752;p7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3" name="Google Shape;2753;p7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7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7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7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29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7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2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7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7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7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2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7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1" extrusionOk="0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7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30" extrusionOk="0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7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30" extrusionOk="0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7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7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6" name="Google Shape;2766;p7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4" extrusionOk="0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7" name="Google Shape;2767;p7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8" name="Google Shape;2768;p7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9" name="Google Shape;2769;p7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38" extrusionOk="0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0" name="Google Shape;2770;p7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39" extrusionOk="0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7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85" extrusionOk="0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7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2" extrusionOk="0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3" name="Google Shape;2773;p7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2774;p7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83" extrusionOk="0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2775;p7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2" extrusionOk="0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2776;p7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42" extrusionOk="0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7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4" extrusionOk="0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2778;p7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2779;p7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2780;p7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93" extrusionOk="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7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2" extrusionOk="0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7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2783;p7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4" extrusionOk="0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2784;p7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3" extrusionOk="0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2785;p7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2" extrusionOk="0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7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4" extrusionOk="0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7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7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7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83" extrusionOk="0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7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1" extrusionOk="0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7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143" extrusionOk="0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7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2793;p7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4" extrusionOk="0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2794;p7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5" name="Google Shape;2795;p7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7" extrusionOk="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6" name="Google Shape;2796;p7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8" extrusionOk="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2797;p7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9" extrusionOk="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7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9" name="Google Shape;2799;p7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3" extrusionOk="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0" name="Google Shape;2800;p7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7" extrusionOk="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2801;p7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6" extrusionOk="0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7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2803;p7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2804;p7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2805;p7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8" extrusionOk="0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7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70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7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7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0" extrusionOk="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7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1" extrusionOk="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7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7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68" extrusionOk="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7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1" extrusionOk="0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7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929" extrusionOk="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7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30" extrusionOk="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7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44" extrusionOk="0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7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42" extrusionOk="0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7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144" extrusionOk="0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7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38" extrusionOk="0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7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67" extrusionOk="0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0" name="Google Shape;2820;p7"/>
              <p:cNvGrpSpPr/>
              <p:nvPr/>
            </p:nvGrpSpPr>
            <p:grpSpPr>
              <a:xfrm>
                <a:off x="-347125" y="539689"/>
                <a:ext cx="1372388" cy="107731"/>
                <a:chOff x="5894475" y="435806"/>
                <a:chExt cx="1372388" cy="107731"/>
              </a:xfrm>
            </p:grpSpPr>
            <p:sp>
              <p:nvSpPr>
                <p:cNvPr id="2821" name="Google Shape;2821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4" h="1501" extrusionOk="0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" h="1502" extrusionOk="0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3" name="Google Shape;2823;p7"/>
              <p:cNvGrpSpPr/>
              <p:nvPr/>
            </p:nvGrpSpPr>
            <p:grpSpPr>
              <a:xfrm>
                <a:off x="8312500" y="1168564"/>
                <a:ext cx="1372388" cy="107731"/>
                <a:chOff x="5894475" y="435806"/>
                <a:chExt cx="1372388" cy="107731"/>
              </a:xfrm>
            </p:grpSpPr>
            <p:sp>
              <p:nvSpPr>
                <p:cNvPr id="2824" name="Google Shape;2824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4" h="1501" extrusionOk="0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2825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" h="1502" extrusionOk="0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6" name="Google Shape;2826;p7"/>
            <p:cNvGrpSpPr/>
            <p:nvPr/>
          </p:nvGrpSpPr>
          <p:grpSpPr>
            <a:xfrm>
              <a:off x="-920900" y="2100225"/>
              <a:ext cx="3916575" cy="3378125"/>
              <a:chOff x="780450" y="1002925"/>
              <a:chExt cx="3916575" cy="3378125"/>
            </a:xfrm>
          </p:grpSpPr>
          <p:sp>
            <p:nvSpPr>
              <p:cNvPr id="2827" name="Google Shape;2827;p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50" name="Google Shape;2950;p7"/>
          <p:cNvSpPr txBox="1">
            <a:spLocks noGrp="1"/>
          </p:cNvSpPr>
          <p:nvPr>
            <p:ph type="title"/>
          </p:nvPr>
        </p:nvSpPr>
        <p:spPr>
          <a:xfrm>
            <a:off x="963175" y="1003438"/>
            <a:ext cx="489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51" name="Google Shape;2951;p7"/>
          <p:cNvSpPr txBox="1">
            <a:spLocks noGrp="1"/>
          </p:cNvSpPr>
          <p:nvPr>
            <p:ph type="body" idx="1"/>
          </p:nvPr>
        </p:nvSpPr>
        <p:spPr>
          <a:xfrm>
            <a:off x="963175" y="1759138"/>
            <a:ext cx="4897500" cy="23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 rot="10800000">
            <a:off x="8901525" y="3692400"/>
            <a:ext cx="955500" cy="9555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-486150" y="72275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ctrTitle" idx="2"/>
          </p:nvPr>
        </p:nvSpPr>
        <p:spPr>
          <a:xfrm>
            <a:off x="1148350" y="155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1148400" y="1889625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ctrTitle" idx="3"/>
          </p:nvPr>
        </p:nvSpPr>
        <p:spPr>
          <a:xfrm>
            <a:off x="3790369" y="155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4"/>
          </p:nvPr>
        </p:nvSpPr>
        <p:spPr>
          <a:xfrm>
            <a:off x="3790381" y="1889625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ctrTitle" idx="5"/>
          </p:nvPr>
        </p:nvSpPr>
        <p:spPr>
          <a:xfrm>
            <a:off x="6432350" y="155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6"/>
          </p:nvPr>
        </p:nvSpPr>
        <p:spPr>
          <a:xfrm>
            <a:off x="6432351" y="1889625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ctrTitle" idx="7"/>
          </p:nvPr>
        </p:nvSpPr>
        <p:spPr>
          <a:xfrm>
            <a:off x="1148400" y="32188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8"/>
          </p:nvPr>
        </p:nvSpPr>
        <p:spPr>
          <a:xfrm>
            <a:off x="1148400" y="3550200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ctrTitle" idx="9"/>
          </p:nvPr>
        </p:nvSpPr>
        <p:spPr>
          <a:xfrm>
            <a:off x="3790375" y="32188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13"/>
          </p:nvPr>
        </p:nvSpPr>
        <p:spPr>
          <a:xfrm>
            <a:off x="3790381" y="3550200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ctrTitle" idx="14"/>
          </p:nvPr>
        </p:nvSpPr>
        <p:spPr>
          <a:xfrm>
            <a:off x="6432350" y="32188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5"/>
          </p:nvPr>
        </p:nvSpPr>
        <p:spPr>
          <a:xfrm>
            <a:off x="6432351" y="3550200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6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ctrTitle"/>
          </p:nvPr>
        </p:nvSpPr>
        <p:spPr>
          <a:xfrm flipH="1">
            <a:off x="3772913" y="628590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3772913" y="1161919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ctrTitle" idx="2"/>
          </p:nvPr>
        </p:nvSpPr>
        <p:spPr>
          <a:xfrm flipH="1">
            <a:off x="3139462" y="2774775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3"/>
          </p:nvPr>
        </p:nvSpPr>
        <p:spPr>
          <a:xfrm>
            <a:off x="2307862" y="3308104"/>
            <a:ext cx="32172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8495150" y="1328050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411250" y="2417750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8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ctrTitle"/>
          </p:nvPr>
        </p:nvSpPr>
        <p:spPr>
          <a:xfrm>
            <a:off x="634275" y="140110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ctrTitle" idx="2"/>
          </p:nvPr>
        </p:nvSpPr>
        <p:spPr>
          <a:xfrm>
            <a:off x="6956000" y="140110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ctrTitle" idx="3"/>
          </p:nvPr>
        </p:nvSpPr>
        <p:spPr>
          <a:xfrm>
            <a:off x="2723950" y="1388571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1"/>
          </p:nvPr>
        </p:nvSpPr>
        <p:spPr>
          <a:xfrm>
            <a:off x="2724000" y="1719821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ctrTitle" idx="4"/>
          </p:nvPr>
        </p:nvSpPr>
        <p:spPr>
          <a:xfrm>
            <a:off x="2723950" y="2668071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5"/>
          </p:nvPr>
        </p:nvSpPr>
        <p:spPr>
          <a:xfrm>
            <a:off x="2724000" y="2999321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ctrTitle" idx="6"/>
          </p:nvPr>
        </p:nvSpPr>
        <p:spPr>
          <a:xfrm>
            <a:off x="4904400" y="1388571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7"/>
          </p:nvPr>
        </p:nvSpPr>
        <p:spPr>
          <a:xfrm>
            <a:off x="4904450" y="1719821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ctrTitle" idx="8"/>
          </p:nvPr>
        </p:nvSpPr>
        <p:spPr>
          <a:xfrm>
            <a:off x="4904400" y="2668071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9"/>
          </p:nvPr>
        </p:nvSpPr>
        <p:spPr>
          <a:xfrm>
            <a:off x="4904450" y="2999321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ctrTitle" idx="13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62400" y="47773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4477900" y="-3217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166725" y="48408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631461" y="387025"/>
            <a:ext cx="31620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1"/>
          </p:nvPr>
        </p:nvSpPr>
        <p:spPr>
          <a:xfrm>
            <a:off x="631461" y="1332392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7019600" y="-10246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563975" y="49287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8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2954" name="Google Shape;2954;p8"/>
            <p:cNvSpPr/>
            <p:nvPr/>
          </p:nvSpPr>
          <p:spPr>
            <a:xfrm>
              <a:off x="5976" y="3921300"/>
              <a:ext cx="9143847" cy="1225976"/>
            </a:xfrm>
            <a:custGeom>
              <a:avLst/>
              <a:gdLst/>
              <a:ahLst/>
              <a:cxnLst/>
              <a:rect l="l" t="t" r="r" b="b"/>
              <a:pathLst>
                <a:path w="51639" h="7347" extrusionOk="0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 flipH="1">
              <a:off x="-46" y="92362"/>
              <a:ext cx="9252146" cy="1313215"/>
            </a:xfrm>
            <a:custGeom>
              <a:avLst/>
              <a:gdLst/>
              <a:ahLst/>
              <a:cxnLst/>
              <a:rect l="l" t="t" r="r" b="b"/>
              <a:pathLst>
                <a:path w="116658" h="16558" extrusionOk="0">
                  <a:moveTo>
                    <a:pt x="83992" y="1"/>
                  </a:moveTo>
                  <a:cubicBezTo>
                    <a:pt x="77267" y="1"/>
                    <a:pt x="70084" y="658"/>
                    <a:pt x="63044" y="2464"/>
                  </a:cubicBezTo>
                  <a:cubicBezTo>
                    <a:pt x="54118" y="4751"/>
                    <a:pt x="46885" y="5526"/>
                    <a:pt x="40795" y="5526"/>
                  </a:cubicBezTo>
                  <a:cubicBezTo>
                    <a:pt x="27972" y="5526"/>
                    <a:pt x="20211" y="2090"/>
                    <a:pt x="12364" y="2090"/>
                  </a:cubicBezTo>
                  <a:cubicBezTo>
                    <a:pt x="8899" y="2090"/>
                    <a:pt x="5418" y="2760"/>
                    <a:pt x="1477" y="4691"/>
                  </a:cubicBezTo>
                  <a:cubicBezTo>
                    <a:pt x="0" y="5405"/>
                    <a:pt x="1477" y="11215"/>
                    <a:pt x="1477" y="11215"/>
                  </a:cubicBezTo>
                  <a:cubicBezTo>
                    <a:pt x="4436" y="13894"/>
                    <a:pt x="14594" y="16557"/>
                    <a:pt x="25044" y="16557"/>
                  </a:cubicBezTo>
                  <a:cubicBezTo>
                    <a:pt x="30105" y="16557"/>
                    <a:pt x="35235" y="15933"/>
                    <a:pt x="39648" y="14382"/>
                  </a:cubicBezTo>
                  <a:cubicBezTo>
                    <a:pt x="48877" y="11132"/>
                    <a:pt x="62824" y="8425"/>
                    <a:pt x="74470" y="8425"/>
                  </a:cubicBezTo>
                  <a:cubicBezTo>
                    <a:pt x="79801" y="8425"/>
                    <a:pt x="84651" y="8992"/>
                    <a:pt x="88345" y="10334"/>
                  </a:cubicBezTo>
                  <a:cubicBezTo>
                    <a:pt x="99834" y="14513"/>
                    <a:pt x="116658" y="15847"/>
                    <a:pt x="116658" y="15847"/>
                  </a:cubicBezTo>
                  <a:lnTo>
                    <a:pt x="116658" y="4691"/>
                  </a:lnTo>
                  <a:cubicBezTo>
                    <a:pt x="116658" y="4691"/>
                    <a:pt x="101958" y="1"/>
                    <a:pt x="83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6" name="Google Shape;2956;p8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2957" name="Google Shape;2957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0" name="Google Shape;3080;p8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3081" name="Google Shape;3081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4" name="Google Shape;3204;p8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3205" name="Google Shape;3205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8" name="Google Shape;3328;p8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3329" name="Google Shape;3329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52" name="Google Shape;3452;p8"/>
          <p:cNvSpPr txBox="1">
            <a:spLocks noGrp="1"/>
          </p:cNvSpPr>
          <p:nvPr>
            <p:ph type="title"/>
          </p:nvPr>
        </p:nvSpPr>
        <p:spPr>
          <a:xfrm>
            <a:off x="3521675" y="914313"/>
            <a:ext cx="4843200" cy="22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53" name="Google Shape;3453;p8"/>
          <p:cNvSpPr txBox="1">
            <a:spLocks noGrp="1"/>
          </p:cNvSpPr>
          <p:nvPr>
            <p:ph type="subTitle" idx="1"/>
          </p:nvPr>
        </p:nvSpPr>
        <p:spPr>
          <a:xfrm>
            <a:off x="4870625" y="3125513"/>
            <a:ext cx="3494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0"/>
          <p:cNvSpPr txBox="1">
            <a:spLocks noGrp="1"/>
          </p:cNvSpPr>
          <p:nvPr>
            <p:ph type="title"/>
          </p:nvPr>
        </p:nvSpPr>
        <p:spPr>
          <a:xfrm>
            <a:off x="4773179" y="3573772"/>
            <a:ext cx="37125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4" name="Google Shape;4314;p13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grpSp>
          <p:nvGrpSpPr>
            <p:cNvPr id="4315" name="Google Shape;4315;p13"/>
            <p:cNvGrpSpPr/>
            <p:nvPr/>
          </p:nvGrpSpPr>
          <p:grpSpPr>
            <a:xfrm>
              <a:off x="-383900" y="857644"/>
              <a:ext cx="1264805" cy="99218"/>
              <a:chOff x="6291500" y="380394"/>
              <a:chExt cx="1264805" cy="99218"/>
            </a:xfrm>
          </p:grpSpPr>
          <p:sp>
            <p:nvSpPr>
              <p:cNvPr id="4316" name="Google Shape;4316;p1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15325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1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502" extrusionOk="0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8" name="Google Shape;4318;p13"/>
            <p:cNvGrpSpPr/>
            <p:nvPr/>
          </p:nvGrpSpPr>
          <p:grpSpPr>
            <a:xfrm>
              <a:off x="8180786" y="956883"/>
              <a:ext cx="745603" cy="70922"/>
              <a:chOff x="5933780" y="1496474"/>
              <a:chExt cx="883939" cy="70936"/>
            </a:xfrm>
          </p:grpSpPr>
          <p:sp>
            <p:nvSpPr>
              <p:cNvPr id="4319" name="Google Shape;4319;p13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989" extrusionOk="0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13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989" extrusionOk="0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21" name="Google Shape;4321;p13"/>
            <p:cNvSpPr/>
            <p:nvPr/>
          </p:nvSpPr>
          <p:spPr>
            <a:xfrm>
              <a:off x="0" y="3465100"/>
              <a:ext cx="9403705" cy="1485648"/>
            </a:xfrm>
            <a:custGeom>
              <a:avLst/>
              <a:gdLst/>
              <a:ahLst/>
              <a:cxnLst/>
              <a:rect l="l" t="t" r="r" b="b"/>
              <a:pathLst>
                <a:path w="112599" h="17789" extrusionOk="0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3"/>
            <p:cNvSpPr/>
            <p:nvPr/>
          </p:nvSpPr>
          <p:spPr>
            <a:xfrm>
              <a:off x="-755326" y="956874"/>
              <a:ext cx="9899306" cy="1405070"/>
            </a:xfrm>
            <a:custGeom>
              <a:avLst/>
              <a:gdLst/>
              <a:ahLst/>
              <a:cxnLst/>
              <a:rect l="l" t="t" r="r" b="b"/>
              <a:pathLst>
                <a:path w="116658" h="16558" extrusionOk="0">
                  <a:moveTo>
                    <a:pt x="83992" y="1"/>
                  </a:moveTo>
                  <a:cubicBezTo>
                    <a:pt x="77267" y="1"/>
                    <a:pt x="70084" y="658"/>
                    <a:pt x="63044" y="2464"/>
                  </a:cubicBezTo>
                  <a:cubicBezTo>
                    <a:pt x="54118" y="4751"/>
                    <a:pt x="46885" y="5526"/>
                    <a:pt x="40795" y="5526"/>
                  </a:cubicBezTo>
                  <a:cubicBezTo>
                    <a:pt x="27972" y="5526"/>
                    <a:pt x="20211" y="2090"/>
                    <a:pt x="12364" y="2090"/>
                  </a:cubicBezTo>
                  <a:cubicBezTo>
                    <a:pt x="8899" y="2090"/>
                    <a:pt x="5418" y="2760"/>
                    <a:pt x="1477" y="4691"/>
                  </a:cubicBezTo>
                  <a:cubicBezTo>
                    <a:pt x="0" y="5405"/>
                    <a:pt x="1477" y="11215"/>
                    <a:pt x="1477" y="11215"/>
                  </a:cubicBezTo>
                  <a:cubicBezTo>
                    <a:pt x="4436" y="13894"/>
                    <a:pt x="14594" y="16557"/>
                    <a:pt x="25044" y="16557"/>
                  </a:cubicBezTo>
                  <a:cubicBezTo>
                    <a:pt x="30105" y="16557"/>
                    <a:pt x="35235" y="15933"/>
                    <a:pt x="39648" y="14382"/>
                  </a:cubicBezTo>
                  <a:cubicBezTo>
                    <a:pt x="48877" y="11132"/>
                    <a:pt x="62824" y="8425"/>
                    <a:pt x="74470" y="8425"/>
                  </a:cubicBezTo>
                  <a:cubicBezTo>
                    <a:pt x="79801" y="8425"/>
                    <a:pt x="84651" y="8992"/>
                    <a:pt x="88345" y="10334"/>
                  </a:cubicBezTo>
                  <a:cubicBezTo>
                    <a:pt x="99834" y="14513"/>
                    <a:pt x="116658" y="15847"/>
                    <a:pt x="116658" y="15847"/>
                  </a:cubicBezTo>
                  <a:lnTo>
                    <a:pt x="116658" y="4691"/>
                  </a:lnTo>
                  <a:cubicBezTo>
                    <a:pt x="116658" y="4691"/>
                    <a:pt x="101958" y="1"/>
                    <a:pt x="83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3" name="Google Shape;4323;p13"/>
            <p:cNvGrpSpPr/>
            <p:nvPr/>
          </p:nvGrpSpPr>
          <p:grpSpPr>
            <a:xfrm>
              <a:off x="8331968" y="3365876"/>
              <a:ext cx="594432" cy="99223"/>
              <a:chOff x="7289565" y="849931"/>
              <a:chExt cx="377585" cy="63019"/>
            </a:xfrm>
          </p:grpSpPr>
          <p:sp>
            <p:nvSpPr>
              <p:cNvPr id="4324" name="Google Shape;4324;p1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954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1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54" extrusionOk="0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13"/>
            <p:cNvGrpSpPr/>
            <p:nvPr/>
          </p:nvGrpSpPr>
          <p:grpSpPr>
            <a:xfrm>
              <a:off x="104255" y="4568337"/>
              <a:ext cx="883939" cy="70936"/>
              <a:chOff x="5933780" y="1496474"/>
              <a:chExt cx="883939" cy="70936"/>
            </a:xfrm>
          </p:grpSpPr>
          <p:sp>
            <p:nvSpPr>
              <p:cNvPr id="4327" name="Google Shape;4327;p13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989" extrusionOk="0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13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989" extrusionOk="0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9" name="Google Shape;4329;p13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4330" name="Google Shape;4330;p13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4331" name="Google Shape;4331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2" name="Google Shape;4332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3" name="Google Shape;4333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4" name="Google Shape;4334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5" name="Google Shape;4335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6" name="Google Shape;4336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7" name="Google Shape;4337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8" name="Google Shape;4338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9" name="Google Shape;4339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0" name="Google Shape;4340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1" name="Google Shape;4341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2" name="Google Shape;4342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5" name="Google Shape;4345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7" name="Google Shape;4347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8" name="Google Shape;4348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1" name="Google Shape;4351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2" name="Google Shape;4352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9" name="Google Shape;4359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0" name="Google Shape;4360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2" name="Google Shape;4362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5" name="Google Shape;4365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6" name="Google Shape;4366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8" name="Google Shape;4368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9" name="Google Shape;4369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1" name="Google Shape;4371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2" name="Google Shape;4372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4" name="Google Shape;4374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5" name="Google Shape;4375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0" name="Google Shape;4380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1" name="Google Shape;4381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7" name="Google Shape;4387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9" name="Google Shape;4389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0" name="Google Shape;4390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1" name="Google Shape;4391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2" name="Google Shape;4392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3" name="Google Shape;4393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4" name="Google Shape;4394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5" name="Google Shape;4395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6" name="Google Shape;4396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7" name="Google Shape;4397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8" name="Google Shape;4398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9" name="Google Shape;4399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0" name="Google Shape;4400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1" name="Google Shape;4401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2" name="Google Shape;4402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3" name="Google Shape;4403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4" name="Google Shape;4404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5" name="Google Shape;4405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6" name="Google Shape;4406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7" name="Google Shape;4407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8" name="Google Shape;4408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9" name="Google Shape;4409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0" name="Google Shape;4410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1" name="Google Shape;4411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2" name="Google Shape;4412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3" name="Google Shape;4413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4" name="Google Shape;4414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5" name="Google Shape;4415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6" name="Google Shape;4416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8" name="Google Shape;4418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9" name="Google Shape;4419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0" name="Google Shape;4420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1" name="Google Shape;4421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3" name="Google Shape;4423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4" name="Google Shape;4424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5" name="Google Shape;4425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6" name="Google Shape;4426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7" name="Google Shape;4427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8" name="Google Shape;4428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9" name="Google Shape;4429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0" name="Google Shape;4430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1" name="Google Shape;4431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2" name="Google Shape;4432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3" name="Google Shape;4433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4" name="Google Shape;4434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5" name="Google Shape;4435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7" name="Google Shape;4437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8" name="Google Shape;4438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9" name="Google Shape;4439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0" name="Google Shape;4440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1" name="Google Shape;4441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6" name="Google Shape;4446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7" name="Google Shape;4447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8" name="Google Shape;4448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9" name="Google Shape;4449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0" name="Google Shape;4450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1" name="Google Shape;4451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2" name="Google Shape;4452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3" name="Google Shape;4453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4" name="Google Shape;4454;p13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4455" name="Google Shape;4455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6" name="Google Shape;4456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7" name="Google Shape;4457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8" name="Google Shape;4458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9" name="Google Shape;4459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0" name="Google Shape;4460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1" name="Google Shape;4461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2" name="Google Shape;4462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3" name="Google Shape;4463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4" name="Google Shape;4464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5" name="Google Shape;4465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6" name="Google Shape;4466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7" name="Google Shape;4467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8" name="Google Shape;4468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9" name="Google Shape;4469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0" name="Google Shape;4470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1" name="Google Shape;4471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2" name="Google Shape;4472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3" name="Google Shape;4473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4" name="Google Shape;4474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5" name="Google Shape;4475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6" name="Google Shape;4476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4478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4479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4481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9" name="Google Shape;4489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1" name="Google Shape;4491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2" name="Google Shape;4492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4" name="Google Shape;4494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5" name="Google Shape;4495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4497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4498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9" name="Google Shape;4499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4503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4504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5" name="Google Shape;4505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6" name="Google Shape;4506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1" name="Google Shape;4511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2" name="Google Shape;4512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3" name="Google Shape;4523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4" name="Google Shape;4524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6" name="Google Shape;4526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7" name="Google Shape;4527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1" name="Google Shape;4541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2" name="Google Shape;4542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2" name="Google Shape;4572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3" name="Google Shape;4573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8" name="Google Shape;4578;p13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579" name="Google Shape;4579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7" name="Google Shape;4587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4" name="Google Shape;4604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9" name="Google Shape;4629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3" name="Google Shape;4633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4644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6" name="Google Shape;4656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9" name="Google Shape;4659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2" name="Google Shape;4662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3" name="Google Shape;4663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5" name="Google Shape;4675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6" name="Google Shape;4676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8" name="Google Shape;4678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9" name="Google Shape;4679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1" name="Google Shape;4681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2" name="Google Shape;4682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4" name="Google Shape;4684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6" name="Google Shape;4696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7" name="Google Shape;4697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8" name="Google Shape;4698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9" name="Google Shape;4699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0" name="Google Shape;4700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02" name="Google Shape;4702;p13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703" name="Google Shape;4703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5" name="Google Shape;4705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6" name="Google Shape;4706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7" name="Google Shape;4707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8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8" name="Google Shape;4718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9" name="Google Shape;4719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0" name="Google Shape;4720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1" name="Google Shape;4721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2" name="Google Shape;4722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11" extrusionOk="0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3" name="Google Shape;4723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4" name="Google Shape;4724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5" name="Google Shape;4725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6" name="Google Shape;4726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8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7" name="Google Shape;4727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299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8" name="Google Shape;4728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9" name="Google Shape;4729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9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0" name="Google Shape;4730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3" name="Google Shape;4733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265" extrusionOk="0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4" name="Google Shape;4734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55" extrusionOk="0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51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66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0" extrusionOk="0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6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1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5" extrusionOk="0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6" extrusionOk="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66" extrusionOk="0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4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2" name="Google Shape;4762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8" extrusionOk="0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63" extrusionOk="0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7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0" extrusionOk="0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5" extrusionOk="0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266" extrusionOk="0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4" extrusionOk="0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8" extrusionOk="0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1" name="Google Shape;4781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2" name="Google Shape;4782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4" extrusionOk="0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1" extrusionOk="0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3" extrusionOk="0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13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0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513" extrusionOk="0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6" name="Google Shape;4796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3" extrusionOk="0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7" name="Google Shape;4797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1" extrusionOk="0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9" name="Google Shape;4799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0" name="Google Shape;4800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3" extrusionOk="0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2" name="Google Shape;4802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4" extrusionOk="0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3" name="Google Shape;4803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12" extrusionOk="0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512" extrusionOk="0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5" name="Google Shape;4805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12" extrusionOk="0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6" name="Google Shape;4806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11" extrusionOk="0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8" name="Google Shape;4808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9" name="Google Shape;4809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58" extrusionOk="0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1" name="Google Shape;4811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66" extrusionOk="0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2" name="Google Shape;4812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59" extrusionOk="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09" extrusionOk="0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4" name="Google Shape;4814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99" extrusionOk="0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64" extrusionOk="0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7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66" extrusionOk="0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512" extrusionOk="0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46" extrusionOk="0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64" extrusionOk="0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54" extrusionOk="0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77" extrusionOk="0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508" extrusionOk="0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26" name="Google Shape;4826;p13"/>
          <p:cNvSpPr txBox="1">
            <a:spLocks noGrp="1"/>
          </p:cNvSpPr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827" name="Google Shape;4827;p13"/>
          <p:cNvSpPr txBox="1">
            <a:spLocks noGrp="1"/>
          </p:cNvSpPr>
          <p:nvPr>
            <p:ph type="title" idx="2" hasCustomPrompt="1"/>
          </p:nvPr>
        </p:nvSpPr>
        <p:spPr>
          <a:xfrm>
            <a:off x="1040625" y="1460275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 b="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28" name="Google Shape;4828;p13"/>
          <p:cNvSpPr txBox="1">
            <a:spLocks noGrp="1"/>
          </p:cNvSpPr>
          <p:nvPr>
            <p:ph type="title" idx="3"/>
          </p:nvPr>
        </p:nvSpPr>
        <p:spPr>
          <a:xfrm>
            <a:off x="1867800" y="1460275"/>
            <a:ext cx="2440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829" name="Google Shape;4829;p13"/>
          <p:cNvSpPr txBox="1">
            <a:spLocks noGrp="1"/>
          </p:cNvSpPr>
          <p:nvPr>
            <p:ph type="title" idx="4"/>
          </p:nvPr>
        </p:nvSpPr>
        <p:spPr>
          <a:xfrm>
            <a:off x="1867800" y="1915675"/>
            <a:ext cx="2440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600" b="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30" name="Google Shape;4830;p13"/>
          <p:cNvSpPr txBox="1">
            <a:spLocks noGrp="1"/>
          </p:cNvSpPr>
          <p:nvPr>
            <p:ph type="title" idx="5" hasCustomPrompt="1"/>
          </p:nvPr>
        </p:nvSpPr>
        <p:spPr>
          <a:xfrm>
            <a:off x="4686300" y="1460275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 b="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1" name="Google Shape;4831;p13"/>
          <p:cNvSpPr txBox="1">
            <a:spLocks noGrp="1"/>
          </p:cNvSpPr>
          <p:nvPr>
            <p:ph type="title" idx="6"/>
          </p:nvPr>
        </p:nvSpPr>
        <p:spPr>
          <a:xfrm>
            <a:off x="5513475" y="1915675"/>
            <a:ext cx="2440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600" b="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32" name="Google Shape;4832;p13"/>
          <p:cNvSpPr txBox="1">
            <a:spLocks noGrp="1"/>
          </p:cNvSpPr>
          <p:nvPr>
            <p:ph type="title" idx="7" hasCustomPrompt="1"/>
          </p:nvPr>
        </p:nvSpPr>
        <p:spPr>
          <a:xfrm>
            <a:off x="1040625" y="2973775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 b="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3" name="Google Shape;4833;p13"/>
          <p:cNvSpPr txBox="1">
            <a:spLocks noGrp="1"/>
          </p:cNvSpPr>
          <p:nvPr>
            <p:ph type="title" idx="8"/>
          </p:nvPr>
        </p:nvSpPr>
        <p:spPr>
          <a:xfrm>
            <a:off x="1867800" y="2973775"/>
            <a:ext cx="2440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834" name="Google Shape;4834;p13"/>
          <p:cNvSpPr txBox="1">
            <a:spLocks noGrp="1"/>
          </p:cNvSpPr>
          <p:nvPr>
            <p:ph type="title" idx="9"/>
          </p:nvPr>
        </p:nvSpPr>
        <p:spPr>
          <a:xfrm>
            <a:off x="1867800" y="3429175"/>
            <a:ext cx="2440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600" b="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35" name="Google Shape;4835;p13"/>
          <p:cNvSpPr txBox="1">
            <a:spLocks noGrp="1"/>
          </p:cNvSpPr>
          <p:nvPr>
            <p:ph type="title" idx="13" hasCustomPrompt="1"/>
          </p:nvPr>
        </p:nvSpPr>
        <p:spPr>
          <a:xfrm>
            <a:off x="4686300" y="2973775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 b="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6" name="Google Shape;4836;p13"/>
          <p:cNvSpPr txBox="1">
            <a:spLocks noGrp="1"/>
          </p:cNvSpPr>
          <p:nvPr>
            <p:ph type="title" idx="14"/>
          </p:nvPr>
        </p:nvSpPr>
        <p:spPr>
          <a:xfrm>
            <a:off x="5513475" y="2973775"/>
            <a:ext cx="2440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837" name="Google Shape;4837;p13"/>
          <p:cNvSpPr txBox="1">
            <a:spLocks noGrp="1"/>
          </p:cNvSpPr>
          <p:nvPr>
            <p:ph type="title" idx="15"/>
          </p:nvPr>
        </p:nvSpPr>
        <p:spPr>
          <a:xfrm>
            <a:off x="5513475" y="3429175"/>
            <a:ext cx="2440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600" b="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38" name="Google Shape;4838;p13"/>
          <p:cNvSpPr txBox="1"/>
          <p:nvPr/>
        </p:nvSpPr>
        <p:spPr>
          <a:xfrm>
            <a:off x="1308900" y="1899425"/>
            <a:ext cx="350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39" name="Google Shape;4839;p13"/>
          <p:cNvSpPr txBox="1">
            <a:spLocks noGrp="1"/>
          </p:cNvSpPr>
          <p:nvPr>
            <p:ph type="title" idx="16"/>
          </p:nvPr>
        </p:nvSpPr>
        <p:spPr>
          <a:xfrm>
            <a:off x="5513475" y="1460275"/>
            <a:ext cx="24405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1" name="Google Shape;4841;p14"/>
          <p:cNvGrpSpPr/>
          <p:nvPr/>
        </p:nvGrpSpPr>
        <p:grpSpPr>
          <a:xfrm>
            <a:off x="-475655" y="-1593336"/>
            <a:ext cx="10411156" cy="9683235"/>
            <a:chOff x="-475655" y="-1593336"/>
            <a:chExt cx="10411156" cy="9683235"/>
          </a:xfrm>
        </p:grpSpPr>
        <p:sp>
          <p:nvSpPr>
            <p:cNvPr id="4842" name="Google Shape;4842;p14"/>
            <p:cNvSpPr/>
            <p:nvPr/>
          </p:nvSpPr>
          <p:spPr>
            <a:xfrm>
              <a:off x="-365600" y="973900"/>
              <a:ext cx="9509597" cy="525956"/>
            </a:xfrm>
            <a:custGeom>
              <a:avLst/>
              <a:gdLst/>
              <a:ahLst/>
              <a:cxnLst/>
              <a:rect l="l" t="t" r="r" b="b"/>
              <a:pathLst>
                <a:path w="126076" h="6973" extrusionOk="0">
                  <a:moveTo>
                    <a:pt x="126076" y="1"/>
                  </a:moveTo>
                  <a:cubicBezTo>
                    <a:pt x="126076" y="1"/>
                    <a:pt x="110286" y="1894"/>
                    <a:pt x="99035" y="1894"/>
                  </a:cubicBezTo>
                  <a:cubicBezTo>
                    <a:pt x="95736" y="1894"/>
                    <a:pt x="92827" y="1731"/>
                    <a:pt x="90822" y="1310"/>
                  </a:cubicBezTo>
                  <a:cubicBezTo>
                    <a:pt x="87435" y="605"/>
                    <a:pt x="81269" y="346"/>
                    <a:pt x="74384" y="346"/>
                  </a:cubicBezTo>
                  <a:cubicBezTo>
                    <a:pt x="63261" y="346"/>
                    <a:pt x="50263" y="1021"/>
                    <a:pt x="44078" y="1572"/>
                  </a:cubicBezTo>
                  <a:cubicBezTo>
                    <a:pt x="39327" y="1995"/>
                    <a:pt x="32246" y="2261"/>
                    <a:pt x="25317" y="2261"/>
                  </a:cubicBezTo>
                  <a:cubicBezTo>
                    <a:pt x="17624" y="2261"/>
                    <a:pt x="10119" y="1934"/>
                    <a:pt x="6204" y="1132"/>
                  </a:cubicBezTo>
                  <a:lnTo>
                    <a:pt x="1" y="4418"/>
                  </a:lnTo>
                  <a:cubicBezTo>
                    <a:pt x="1" y="4418"/>
                    <a:pt x="11920" y="6972"/>
                    <a:pt x="23378" y="6972"/>
                  </a:cubicBezTo>
                  <a:cubicBezTo>
                    <a:pt x="27817" y="6972"/>
                    <a:pt x="32186" y="6589"/>
                    <a:pt x="35767" y="5525"/>
                  </a:cubicBezTo>
                  <a:cubicBezTo>
                    <a:pt x="41053" y="3959"/>
                    <a:pt x="50047" y="3262"/>
                    <a:pt x="59174" y="3262"/>
                  </a:cubicBezTo>
                  <a:cubicBezTo>
                    <a:pt x="69126" y="3262"/>
                    <a:pt x="79236" y="4091"/>
                    <a:pt x="84868" y="5525"/>
                  </a:cubicBezTo>
                  <a:cubicBezTo>
                    <a:pt x="88495" y="6454"/>
                    <a:pt x="94342" y="6762"/>
                    <a:pt x="100505" y="6762"/>
                  </a:cubicBezTo>
                  <a:cubicBezTo>
                    <a:pt x="112673" y="6762"/>
                    <a:pt x="126076" y="5561"/>
                    <a:pt x="126076" y="5561"/>
                  </a:cubicBezTo>
                  <a:lnTo>
                    <a:pt x="1260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4"/>
            <p:cNvSpPr/>
            <p:nvPr/>
          </p:nvSpPr>
          <p:spPr>
            <a:xfrm>
              <a:off x="0" y="2816322"/>
              <a:ext cx="9191938" cy="2327169"/>
            </a:xfrm>
            <a:custGeom>
              <a:avLst/>
              <a:gdLst/>
              <a:ahLst/>
              <a:cxnLst/>
              <a:rect l="l" t="t" r="r" b="b"/>
              <a:pathLst>
                <a:path w="112598" h="17801" extrusionOk="0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4" name="Google Shape;4844;p14"/>
            <p:cNvGrpSpPr/>
            <p:nvPr/>
          </p:nvGrpSpPr>
          <p:grpSpPr>
            <a:xfrm rot="5400000">
              <a:off x="5828950" y="-348541"/>
              <a:ext cx="4409672" cy="3803431"/>
              <a:chOff x="780450" y="1002925"/>
              <a:chExt cx="3916575" cy="3378125"/>
            </a:xfrm>
          </p:grpSpPr>
          <p:sp>
            <p:nvSpPr>
              <p:cNvPr id="4845" name="Google Shape;4845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68" name="Google Shape;4968;p14"/>
            <p:cNvSpPr/>
            <p:nvPr/>
          </p:nvSpPr>
          <p:spPr>
            <a:xfrm>
              <a:off x="-288050" y="3610127"/>
              <a:ext cx="28323" cy="30094"/>
            </a:xfrm>
            <a:custGeom>
              <a:avLst/>
              <a:gdLst/>
              <a:ahLst/>
              <a:cxnLst/>
              <a:rect l="l" t="t" r="r" b="b"/>
              <a:pathLst>
                <a:path w="144" h="153" extrusionOk="0">
                  <a:moveTo>
                    <a:pt x="72" y="1"/>
                  </a:moveTo>
                  <a:cubicBezTo>
                    <a:pt x="36" y="1"/>
                    <a:pt x="0" y="28"/>
                    <a:pt x="0" y="81"/>
                  </a:cubicBezTo>
                  <a:cubicBezTo>
                    <a:pt x="0" y="129"/>
                    <a:pt x="36" y="153"/>
                    <a:pt x="72" y="153"/>
                  </a:cubicBezTo>
                  <a:cubicBezTo>
                    <a:pt x="107" y="153"/>
                    <a:pt x="143" y="129"/>
                    <a:pt x="143" y="81"/>
                  </a:cubicBezTo>
                  <a:cubicBezTo>
                    <a:pt x="143" y="28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9" name="Google Shape;4969;p14"/>
            <p:cNvGrpSpPr/>
            <p:nvPr/>
          </p:nvGrpSpPr>
          <p:grpSpPr>
            <a:xfrm>
              <a:off x="1017992" y="3730814"/>
              <a:ext cx="1417643" cy="99578"/>
              <a:chOff x="6297842" y="1549942"/>
              <a:chExt cx="874603" cy="61433"/>
            </a:xfrm>
          </p:grpSpPr>
          <p:sp>
            <p:nvSpPr>
              <p:cNvPr id="4970" name="Google Shape;4970;p1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avLst/>
                <a:gdLst/>
                <a:ahLst/>
                <a:cxnLst/>
                <a:rect l="l" t="t" r="r" b="b"/>
                <a:pathLst>
                  <a:path w="8740" h="930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1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930" extrusionOk="0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2" name="Google Shape;4972;p14"/>
            <p:cNvGrpSpPr/>
            <p:nvPr/>
          </p:nvGrpSpPr>
          <p:grpSpPr>
            <a:xfrm>
              <a:off x="4334217" y="4773239"/>
              <a:ext cx="1417643" cy="99578"/>
              <a:chOff x="6297842" y="1549942"/>
              <a:chExt cx="874603" cy="61433"/>
            </a:xfrm>
          </p:grpSpPr>
          <p:sp>
            <p:nvSpPr>
              <p:cNvPr id="4973" name="Google Shape;4973;p1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avLst/>
                <a:gdLst/>
                <a:ahLst/>
                <a:cxnLst/>
                <a:rect l="l" t="t" r="r" b="b"/>
                <a:pathLst>
                  <a:path w="8740" h="930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1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930" extrusionOk="0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75" name="Google Shape;4975;p14"/>
            <p:cNvSpPr/>
            <p:nvPr/>
          </p:nvSpPr>
          <p:spPr>
            <a:xfrm>
              <a:off x="5449365" y="771901"/>
              <a:ext cx="749275" cy="99575"/>
            </a:xfrm>
            <a:custGeom>
              <a:avLst/>
              <a:gdLst/>
              <a:ahLst/>
              <a:cxnLst/>
              <a:rect l="l" t="t" r="r" b="b"/>
              <a:pathLst>
                <a:path w="7359" h="978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6" name="Google Shape;4976;p14"/>
            <p:cNvGrpSpPr/>
            <p:nvPr/>
          </p:nvGrpSpPr>
          <p:grpSpPr>
            <a:xfrm rot="5400000">
              <a:off x="-778775" y="-1290216"/>
              <a:ext cx="4409672" cy="3803431"/>
              <a:chOff x="780450" y="1002925"/>
              <a:chExt cx="3916575" cy="3378125"/>
            </a:xfrm>
          </p:grpSpPr>
          <p:sp>
            <p:nvSpPr>
              <p:cNvPr id="4977" name="Google Shape;4977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0" name="Google Shape;5100;p14"/>
            <p:cNvGrpSpPr/>
            <p:nvPr/>
          </p:nvGrpSpPr>
          <p:grpSpPr>
            <a:xfrm rot="5400000">
              <a:off x="2292113" y="3456305"/>
              <a:ext cx="4975617" cy="4291570"/>
              <a:chOff x="780450" y="1002925"/>
              <a:chExt cx="3916575" cy="3378125"/>
            </a:xfrm>
          </p:grpSpPr>
          <p:sp>
            <p:nvSpPr>
              <p:cNvPr id="5101" name="Google Shape;5101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311" extrusionOk="0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9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5" extrusionOk="0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55" extrusionOk="0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1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0" extrusionOk="0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6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63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1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5" extrusionOk="0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6" extrusionOk="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6" extrusionOk="0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4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8" extrusionOk="0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63" extrusionOk="0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7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0" extrusionOk="0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5" extrusionOk="0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66" extrusionOk="0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4" extrusionOk="0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8" extrusionOk="0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4" extrusionOk="0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1" extrusionOk="0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3" extrusionOk="0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13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3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1" extrusionOk="0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3" extrusionOk="0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4" extrusionOk="0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12" extrusionOk="0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2" extrusionOk="0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12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11" extrusionOk="0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58" extrusionOk="0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66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9" extrusionOk="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9" extrusionOk="0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64" extrusionOk="0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7" extrusionOk="0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66" extrusionOk="0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2" extrusionOk="0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6" extrusionOk="0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64" extrusionOk="0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77" extrusionOk="0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8" extrusionOk="0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24" name="Google Shape;5224;p14"/>
          <p:cNvSpPr txBox="1">
            <a:spLocks noGrp="1"/>
          </p:cNvSpPr>
          <p:nvPr>
            <p:ph type="title"/>
          </p:nvPr>
        </p:nvSpPr>
        <p:spPr>
          <a:xfrm>
            <a:off x="1018000" y="3002625"/>
            <a:ext cx="416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225" name="Google Shape;5225;p14"/>
          <p:cNvSpPr txBox="1">
            <a:spLocks noGrp="1"/>
          </p:cNvSpPr>
          <p:nvPr>
            <p:ph type="title" idx="2"/>
          </p:nvPr>
        </p:nvSpPr>
        <p:spPr>
          <a:xfrm>
            <a:off x="1018000" y="1876775"/>
            <a:ext cx="5611800" cy="12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 sz="2800" b="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sz="3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sz="3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sz="3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sz="3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sz="3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sz="3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sz="3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sz="3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sz="3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4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/>
          <a:srcRect/>
          <a:stretch>
            <a:fillRect t="-3000" b="-3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ER9x_QkqlnlcEuDUMPljXX6HQkIUCir8jiHcYrwgwU/co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gif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326376" y="464695"/>
            <a:ext cx="3469498" cy="924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119920" y="1536491"/>
            <a:ext cx="3675953" cy="1308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Important of Animal to Enviroment</a:t>
            </a:r>
          </a:p>
        </p:txBody>
      </p:sp>
    </p:spTree>
    <p:extLst>
      <p:ext uri="{BB962C8B-B14F-4D97-AF65-F5344CB8AC3E}">
        <p14:creationId xmlns:p14="http://schemas.microsoft.com/office/powerpoint/2010/main" val="42903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>
            <a:spLocks noGrp="1"/>
          </p:cNvSpPr>
          <p:nvPr>
            <p:ph type="title"/>
          </p:nvPr>
        </p:nvSpPr>
        <p:spPr>
          <a:xfrm>
            <a:off x="5736800" y="355641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BEES &amp; BUTTERFLIES </a:t>
            </a:r>
            <a:endParaRPr/>
          </a:p>
        </p:txBody>
      </p:sp>
      <p:sp>
        <p:nvSpPr>
          <p:cNvPr id="580" name="Google Shape;580;p63"/>
          <p:cNvSpPr txBox="1">
            <a:spLocks noGrp="1"/>
          </p:cNvSpPr>
          <p:nvPr>
            <p:ph type="body" idx="1"/>
          </p:nvPr>
        </p:nvSpPr>
        <p:spPr>
          <a:xfrm>
            <a:off x="5416400" y="1408716"/>
            <a:ext cx="3128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An individual bee tends to focus on one species of flower when collecting pollen meaning that they are likely to spread pollen from one plant to another of the same species.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Though not as efficient as bees, butterflies contribute to the pollination of a variety of flowering plants.</a:t>
            </a:r>
            <a:endParaRPr/>
          </a:p>
        </p:txBody>
      </p:sp>
      <p:pic>
        <p:nvPicPr>
          <p:cNvPr id="581" name="Google Shape;581;p63"/>
          <p:cNvPicPr preferRelativeResize="0"/>
          <p:nvPr/>
        </p:nvPicPr>
        <p:blipFill>
          <a:blip r:embed="rId3"/>
          <a:srcRect l="19998" r="19998"/>
          <a:stretch/>
        </p:blipFill>
        <p:spPr>
          <a:xfrm>
            <a:off x="-1367225" y="-1223700"/>
            <a:ext cx="4638300" cy="463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2" name="Google Shape;582;p63"/>
          <p:cNvPicPr preferRelativeResize="0"/>
          <p:nvPr/>
        </p:nvPicPr>
        <p:blipFill>
          <a:blip r:embed="rId4"/>
          <a:srcRect l="12498" r="12498"/>
          <a:stretch/>
        </p:blipFill>
        <p:spPr>
          <a:xfrm>
            <a:off x="994700" y="1805250"/>
            <a:ext cx="4638300" cy="46380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15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2"/>
          <p:cNvSpPr txBox="1">
            <a:spLocks noGrp="1"/>
          </p:cNvSpPr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BEAVERS</a:t>
            </a:r>
            <a:endParaRPr/>
          </a:p>
        </p:txBody>
      </p:sp>
      <p:sp>
        <p:nvSpPr>
          <p:cNvPr id="845" name="Google Shape;845;p82"/>
          <p:cNvSpPr txBox="1">
            <a:spLocks noGrp="1"/>
          </p:cNvSpPr>
          <p:nvPr>
            <p:ph type="subTitle" idx="1"/>
          </p:nvPr>
        </p:nvSpPr>
        <p:spPr>
          <a:xfrm>
            <a:off x="4757854" y="1413059"/>
            <a:ext cx="3277585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Beaver dams and the ponds</a:t>
            </a:r>
            <a:endParaRPr/>
          </a:p>
        </p:txBody>
      </p:sp>
      <p:sp>
        <p:nvSpPr>
          <p:cNvPr id="846" name="Google Shape;846;p82"/>
          <p:cNvSpPr txBox="1">
            <a:spLocks noGrp="1"/>
          </p:cNvSpPr>
          <p:nvPr>
            <p:ph type="subTitle" idx="2"/>
          </p:nvPr>
        </p:nvSpPr>
        <p:spPr>
          <a:xfrm>
            <a:off x="5594939" y="2427100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 wildfires</a:t>
            </a:r>
            <a:endParaRPr/>
          </a:p>
        </p:txBody>
      </p:sp>
      <p:sp>
        <p:nvSpPr>
          <p:cNvPr id="847" name="Google Shape;847;p82"/>
          <p:cNvSpPr txBox="1">
            <a:spLocks noGrp="1"/>
          </p:cNvSpPr>
          <p:nvPr>
            <p:ph type="subTitle" idx="3"/>
          </p:nvPr>
        </p:nvSpPr>
        <p:spPr>
          <a:xfrm>
            <a:off x="3679902" y="3465600"/>
            <a:ext cx="4355537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wetlands by beavers</a:t>
            </a:r>
            <a:endParaRPr/>
          </a:p>
        </p:txBody>
      </p:sp>
      <p:sp>
        <p:nvSpPr>
          <p:cNvPr id="848" name="Google Shape;848;p82"/>
          <p:cNvSpPr txBox="1">
            <a:spLocks noGrp="1"/>
          </p:cNvSpPr>
          <p:nvPr>
            <p:ph type="subTitle" idx="4"/>
          </p:nvPr>
        </p:nvSpPr>
        <p:spPr>
          <a:xfrm>
            <a:off x="5448539" y="1603721"/>
            <a:ext cx="25869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the soil moist and green vegetation alive.</a:t>
            </a:r>
            <a:endParaRPr/>
          </a:p>
        </p:txBody>
      </p:sp>
      <p:sp>
        <p:nvSpPr>
          <p:cNvPr id="849" name="Google Shape;849;p82"/>
          <p:cNvSpPr txBox="1">
            <a:spLocks noGrp="1"/>
          </p:cNvSpPr>
          <p:nvPr>
            <p:ph type="subTitle" idx="5"/>
          </p:nvPr>
        </p:nvSpPr>
        <p:spPr>
          <a:xfrm>
            <a:off x="5448539" y="2612947"/>
            <a:ext cx="25869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to </a:t>
            </a:r>
            <a:r>
              <a:rPr lang="en-US" b="1"/>
              <a:t>prevent wildfires </a:t>
            </a:r>
            <a:r>
              <a:rPr lang="en-US"/>
              <a:t>even in droughts</a:t>
            </a:r>
            <a:endParaRPr/>
          </a:p>
        </p:txBody>
      </p:sp>
      <p:sp>
        <p:nvSpPr>
          <p:cNvPr id="850" name="Google Shape;850;p82"/>
          <p:cNvSpPr txBox="1">
            <a:spLocks noGrp="1"/>
          </p:cNvSpPr>
          <p:nvPr>
            <p:ph type="subTitle" idx="6"/>
          </p:nvPr>
        </p:nvSpPr>
        <p:spPr>
          <a:xfrm>
            <a:off x="5594939" y="3655203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hold an astounding amount of </a:t>
            </a:r>
            <a:r>
              <a:rPr lang="en-US" b="1">
                <a:effectLst/>
              </a:rPr>
              <a:t>carbon dioxide</a:t>
            </a:r>
            <a:r>
              <a:rPr lang="en-US"/>
              <a:t>.</a:t>
            </a:r>
            <a:endParaRPr/>
          </a:p>
        </p:txBody>
      </p:sp>
      <p:sp>
        <p:nvSpPr>
          <p:cNvPr id="851" name="Google Shape;851;p82"/>
          <p:cNvSpPr/>
          <p:nvPr/>
        </p:nvSpPr>
        <p:spPr>
          <a:xfrm>
            <a:off x="8113786" y="1468349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82"/>
          <p:cNvSpPr/>
          <p:nvPr/>
        </p:nvSpPr>
        <p:spPr>
          <a:xfrm>
            <a:off x="8113786" y="2499751"/>
            <a:ext cx="611700" cy="61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82"/>
          <p:cNvSpPr/>
          <p:nvPr/>
        </p:nvSpPr>
        <p:spPr>
          <a:xfrm>
            <a:off x="8113786" y="3531154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4" name="Google Shape;854;p82"/>
          <p:cNvPicPr preferRelativeResize="0"/>
          <p:nvPr/>
        </p:nvPicPr>
        <p:blipFill>
          <a:blip r:embed="rId3"/>
          <a:srcRect l="16774" r="16774"/>
          <a:stretch/>
        </p:blipFill>
        <p:spPr>
          <a:xfrm>
            <a:off x="-1643400" y="-524550"/>
            <a:ext cx="6193200" cy="619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8F9024-90DC-D47D-09BC-8A5FE59A1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311" y="2597116"/>
            <a:ext cx="362975" cy="36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FD1AF-3B16-84B4-7FC7-C85EDEF49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646" y="3632901"/>
            <a:ext cx="424534" cy="424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33D3D-4431-3EA6-F710-BDC459EB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31" y="1568677"/>
            <a:ext cx="424534" cy="4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0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/>
      <p:bldP spid="846" grpId="0" build="p"/>
      <p:bldP spid="847" grpId="0" build="p"/>
      <p:bldP spid="848" grpId="0" build="p"/>
      <p:bldP spid="849" grpId="0" build="p"/>
      <p:bldP spid="850" grpId="0" build="p"/>
      <p:bldP spid="851" grpId="0" animBg="1"/>
      <p:bldP spid="852" grpId="0" animBg="1"/>
      <p:bldP spid="8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/>
          <p:nvPr/>
        </p:nvSpPr>
        <p:spPr>
          <a:xfrm flipH="1">
            <a:off x="4738855" y="35268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7"/>
          <p:cNvSpPr txBox="1">
            <a:spLocks noGrp="1"/>
          </p:cNvSpPr>
          <p:nvPr>
            <p:ph type="title"/>
          </p:nvPr>
        </p:nvSpPr>
        <p:spPr>
          <a:xfrm>
            <a:off x="606975" y="35268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SQUIRRELS</a:t>
            </a:r>
            <a:endParaRPr sz="3000"/>
          </a:p>
        </p:txBody>
      </p:sp>
      <p:sp>
        <p:nvSpPr>
          <p:cNvPr id="620" name="Google Shape;620;p67"/>
          <p:cNvSpPr txBox="1">
            <a:spLocks noGrp="1"/>
          </p:cNvSpPr>
          <p:nvPr>
            <p:ph type="body" idx="1"/>
          </p:nvPr>
        </p:nvSpPr>
        <p:spPr>
          <a:xfrm>
            <a:off x="506380" y="884354"/>
            <a:ext cx="3857463" cy="3992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/>
              <a:t>Squirrels act as nature’s gardeners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endParaRPr lang="en-US" sz="24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/>
              <a:t>Because they gain most of their energy from trees, squirrels collect them from a variety of plants and bury them.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endParaRPr lang="en-US"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/>
              <a:t>Often the squirrel will forget where they hide their provisions, essentially sowing new trees and plants to replenish ecosystems.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endParaRPr lang="en-US"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/>
              <a:t>Their activity can even expand forests and alter the makeup of plant species.</a:t>
            </a:r>
          </a:p>
        </p:txBody>
      </p:sp>
      <p:pic>
        <p:nvPicPr>
          <p:cNvPr id="621" name="Google Shape;621;p67"/>
          <p:cNvPicPr preferRelativeResize="0"/>
          <p:nvPr/>
        </p:nvPicPr>
        <p:blipFill rotWithShape="1">
          <a:blip r:embed="rId3"/>
          <a:srcRect l="19006" t="-18312" r="-5120" b="-10949"/>
          <a:stretch/>
        </p:blipFill>
        <p:spPr>
          <a:xfrm>
            <a:off x="4572000" y="-524550"/>
            <a:ext cx="6193200" cy="61926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96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5"/>
          <p:cNvSpPr txBox="1">
            <a:spLocks noGrp="1"/>
          </p:cNvSpPr>
          <p:nvPr>
            <p:ph type="title"/>
          </p:nvPr>
        </p:nvSpPr>
        <p:spPr>
          <a:xfrm>
            <a:off x="685985" y="395961"/>
            <a:ext cx="32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BIRD</a:t>
            </a:r>
            <a:endParaRPr/>
          </a:p>
        </p:txBody>
      </p:sp>
      <p:sp>
        <p:nvSpPr>
          <p:cNvPr id="770" name="Google Shape;770;p75" hidden="1"/>
          <p:cNvSpPr/>
          <p:nvPr/>
        </p:nvSpPr>
        <p:spPr>
          <a:xfrm rot="-5400000">
            <a:off x="1121350" y="573052"/>
            <a:ext cx="2370900" cy="23709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75"/>
          <p:cNvSpPr txBox="1">
            <a:spLocks noGrp="1"/>
          </p:cNvSpPr>
          <p:nvPr>
            <p:ph type="subTitle" idx="1"/>
          </p:nvPr>
        </p:nvSpPr>
        <p:spPr>
          <a:xfrm flipH="1">
            <a:off x="685984" y="1136072"/>
            <a:ext cx="3179771" cy="3725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contribute to plant growth and protect against erosion by burying seeds that will grow into trees with roots that anchor the soil.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perform pest control by eating insects, certain species act as nature’s clean-up crew by eating carcasses.</a:t>
            </a:r>
            <a:endParaRPr/>
          </a:p>
        </p:txBody>
      </p:sp>
      <p:sp>
        <p:nvSpPr>
          <p:cNvPr id="772" name="Google Shape;772;p75" hidden="1"/>
          <p:cNvSpPr txBox="1">
            <a:spLocks noGrp="1"/>
          </p:cNvSpPr>
          <p:nvPr>
            <p:ph type="title" idx="2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73" name="Google Shape;773;p75" hidden="1"/>
          <p:cNvPicPr preferRelativeResize="0"/>
          <p:nvPr/>
        </p:nvPicPr>
        <p:blipFill>
          <a:blip r:embed="rId3"/>
          <a:srcRect l="16657" r="16657"/>
          <a:stretch/>
        </p:blipFill>
        <p:spPr>
          <a:xfrm>
            <a:off x="4300825" y="-281250"/>
            <a:ext cx="6111300" cy="6110700"/>
          </a:xfrm>
          <a:prstGeom prst="ellipse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lying hummingbird">
                <a:extLst>
                  <a:ext uri="{FF2B5EF4-FFF2-40B4-BE49-F238E27FC236}">
                    <a16:creationId xmlns:a16="http://schemas.microsoft.com/office/drawing/2014/main" id="{D22B6FB7-6F0A-418B-6826-BC46BF1BD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5227066"/>
                  </p:ext>
                </p:extLst>
              </p:nvPr>
            </p:nvGraphicFramePr>
            <p:xfrm>
              <a:off x="5214028" y="628137"/>
              <a:ext cx="3325107" cy="30031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25107" cy="3003179"/>
                    </a:xfrm>
                    <a:prstGeom prst="rect">
                      <a:avLst/>
                    </a:prstGeom>
                  </am3d:spPr>
                  <am3d:camera>
                    <am3d:pos x="0" y="0" z="737427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7744" d="1000000"/>
                    <am3d:preTrans dx="85808" dy="-26840625" dz="-15615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7412" ay="1104812" az="5925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lying hummingbird">
                <a:extLst>
                  <a:ext uri="{FF2B5EF4-FFF2-40B4-BE49-F238E27FC236}">
                    <a16:creationId xmlns:a16="http://schemas.microsoft.com/office/drawing/2014/main" id="{D22B6FB7-6F0A-418B-6826-BC46BF1BD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4028" y="628137"/>
                <a:ext cx="3325107" cy="30031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63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683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>
            <a:spLocks noGrp="1"/>
          </p:cNvSpPr>
          <p:nvPr>
            <p:ph type="ctrTitle" idx="6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4" name="txt_VERY IMPORTANT"/>
          <p:cNvSpPr txBox="1">
            <a:spLocks noGrp="1"/>
          </p:cNvSpPr>
          <p:nvPr>
            <p:ph type="title" idx="2"/>
          </p:nvPr>
        </p:nvSpPr>
        <p:spPr>
          <a:xfrm>
            <a:off x="3039725" y="1167645"/>
            <a:ext cx="3064500" cy="1053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VERY IMPORTANT</a:t>
            </a:r>
          </a:p>
        </p:txBody>
      </p:sp>
      <p:sp>
        <p:nvSpPr>
          <p:cNvPr id="506" name="Google Shape;506;p54" hidden="1"/>
          <p:cNvSpPr txBox="1">
            <a:spLocks noGrp="1"/>
          </p:cNvSpPr>
          <p:nvPr>
            <p:ph type="subTitle" idx="1"/>
          </p:nvPr>
        </p:nvSpPr>
        <p:spPr>
          <a:xfrm flipH="1">
            <a:off x="1253624" y="3906424"/>
            <a:ext cx="19065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Visits to our center in the last 5 years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4" hidden="1"/>
          <p:cNvSpPr txBox="1">
            <a:spLocks noGrp="1"/>
          </p:cNvSpPr>
          <p:nvPr>
            <p:ph type="subTitle" idx="4"/>
          </p:nvPr>
        </p:nvSpPr>
        <p:spPr>
          <a:xfrm flipH="1">
            <a:off x="3430100" y="2125875"/>
            <a:ext cx="2283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Pets we have successfully helped so far</a:t>
            </a:r>
            <a:endParaRPr sz="1400"/>
          </a:p>
        </p:txBody>
      </p:sp>
      <p:sp>
        <p:nvSpPr>
          <p:cNvPr id="508" name="Google Shape;508;p54" hidden="1"/>
          <p:cNvSpPr txBox="1">
            <a:spLocks noGrp="1"/>
          </p:cNvSpPr>
          <p:nvPr>
            <p:ph type="subTitle" idx="5"/>
          </p:nvPr>
        </p:nvSpPr>
        <p:spPr>
          <a:xfrm flipH="1">
            <a:off x="5795047" y="3930347"/>
            <a:ext cx="19065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operations done in the last 5 years</a:t>
            </a:r>
            <a:endParaRPr/>
          </a:p>
        </p:txBody>
      </p:sp>
      <p:sp>
        <p:nvSpPr>
          <p:cNvPr id="509" name="Google Shape;509;p54"/>
          <p:cNvSpPr/>
          <p:nvPr/>
        </p:nvSpPr>
        <p:spPr>
          <a:xfrm>
            <a:off x="4388100" y="2341044"/>
            <a:ext cx="367800" cy="36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" name="Google Shape;510;p54"/>
          <p:cNvCxnSpPr/>
          <p:nvPr/>
        </p:nvCxnSpPr>
        <p:spPr>
          <a:xfrm>
            <a:off x="3380850" y="3176440"/>
            <a:ext cx="2382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511" name="Google Shape;511;p54"/>
          <p:cNvCxnSpPr>
            <a:stCxn id="509" idx="4"/>
          </p:cNvCxnSpPr>
          <p:nvPr/>
        </p:nvCxnSpPr>
        <p:spPr>
          <a:xfrm>
            <a:off x="4572000" y="2708844"/>
            <a:ext cx="0" cy="477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504;p54">
            <a:extLst>
              <a:ext uri="{FF2B5EF4-FFF2-40B4-BE49-F238E27FC236}">
                <a16:creationId xmlns:a16="http://schemas.microsoft.com/office/drawing/2014/main" id="{E5177484-B92C-D995-422F-287A24AA308C}"/>
              </a:ext>
            </a:extLst>
          </p:cNvPr>
          <p:cNvSpPr txBox="1">
            <a:spLocks/>
          </p:cNvSpPr>
          <p:nvPr/>
        </p:nvSpPr>
        <p:spPr>
          <a:xfrm>
            <a:off x="987664" y="3306035"/>
            <a:ext cx="7168621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 Medium"/>
              <a:buNone/>
              <a:defRPr sz="60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3200"/>
              <a:t>Should animal testing be banned? </a:t>
            </a:r>
          </a:p>
        </p:txBody>
      </p:sp>
    </p:spTree>
    <p:extLst>
      <p:ext uri="{BB962C8B-B14F-4D97-AF65-F5344CB8AC3E}">
        <p14:creationId xmlns:p14="http://schemas.microsoft.com/office/powerpoint/2010/main" val="142170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270" name="Google Shape;270;p38" hidden="1"/>
          <p:cNvSpPr txBox="1">
            <a:spLocks noGrp="1"/>
          </p:cNvSpPr>
          <p:nvPr>
            <p:ph type="subTitle" idx="4294967295"/>
          </p:nvPr>
        </p:nvSpPr>
        <p:spPr>
          <a:xfrm>
            <a:off x="2958338" y="1208929"/>
            <a:ext cx="2299200" cy="12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Yes, this is the ringed one. It’s a gas giant, composed mostly of hydrogen and helium</a:t>
            </a:r>
            <a:endParaRPr sz="1400"/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4294967295"/>
          </p:nvPr>
        </p:nvSpPr>
        <p:spPr>
          <a:xfrm>
            <a:off x="928731" y="2962963"/>
            <a:ext cx="2440500" cy="438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>
                <a:latin typeface="Livvic Medium" pitchFamily="2" charset="0"/>
                <a:ea typeface="Livvic Medium"/>
                <a:cs typeface="Livvic Medium"/>
                <a:sym typeface="Livvic Medium"/>
              </a:rPr>
              <a:t>TREATMENT METHOD DEVELOPMENT</a:t>
            </a:r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4294967295"/>
          </p:nvPr>
        </p:nvSpPr>
        <p:spPr>
          <a:xfrm>
            <a:off x="4824267" y="3010485"/>
            <a:ext cx="2470800" cy="1075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latin typeface="Livvic Medium"/>
                <a:ea typeface="Livvic Medium"/>
                <a:cs typeface="Livvic Medium"/>
                <a:sym typeface="Livvic Medium"/>
              </a:rPr>
              <a:t>ANIMALS WITH HUMAN-LIKE TEXTURE</a:t>
            </a:r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4294967295"/>
          </p:nvPr>
        </p:nvSpPr>
        <p:spPr>
          <a:xfrm>
            <a:off x="2883256" y="2304254"/>
            <a:ext cx="2440500" cy="392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>
                <a:latin typeface="Livvic Medium" pitchFamily="2" charset="0"/>
              </a:rPr>
              <a:t>DRUG EFFECT TEST</a:t>
            </a:r>
            <a:endParaRPr lang="en-US">
              <a:latin typeface="Livvic Medium" pitchFamily="2" charset="0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74" name="Google Shape;274;p38" hidden="1"/>
          <p:cNvSpPr txBox="1">
            <a:spLocks noGrp="1"/>
          </p:cNvSpPr>
          <p:nvPr>
            <p:ph type="subTitle" idx="4294967295"/>
          </p:nvPr>
        </p:nvSpPr>
        <p:spPr>
          <a:xfrm>
            <a:off x="928731" y="3382617"/>
            <a:ext cx="2440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place. It’s full of iron oxide dust, which gives the planet its reddish cast</a:t>
            </a:r>
            <a:endParaRPr sz="1400"/>
          </a:p>
        </p:txBody>
      </p:sp>
      <p:sp>
        <p:nvSpPr>
          <p:cNvPr id="275" name="Google Shape;275;p38" hidden="1"/>
          <p:cNvSpPr txBox="1">
            <a:spLocks noGrp="1"/>
          </p:cNvSpPr>
          <p:nvPr>
            <p:ph type="subTitle" idx="4294967295"/>
          </p:nvPr>
        </p:nvSpPr>
        <p:spPr>
          <a:xfrm>
            <a:off x="4853217" y="3382617"/>
            <a:ext cx="2412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giant, the biggest planet in our Solar System and the fourth-brightest object in the sky</a:t>
            </a:r>
            <a:endParaRPr sz="1400"/>
          </a:p>
        </p:txBody>
      </p:sp>
      <p:cxnSp>
        <p:nvCxnSpPr>
          <p:cNvPr id="276" name="Google Shape;276;p38"/>
          <p:cNvCxnSpPr/>
          <p:nvPr/>
        </p:nvCxnSpPr>
        <p:spPr>
          <a:xfrm rot="10800000">
            <a:off x="1425406" y="2847025"/>
            <a:ext cx="63108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277" name="Google Shape;277;p38"/>
          <p:cNvSpPr/>
          <p:nvPr/>
        </p:nvSpPr>
        <p:spPr>
          <a:xfrm rot="8100000">
            <a:off x="1768939" y="1725209"/>
            <a:ext cx="760281" cy="760281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4294967295"/>
          </p:nvPr>
        </p:nvSpPr>
        <p:spPr>
          <a:xfrm>
            <a:off x="1743831" y="1965144"/>
            <a:ext cx="8103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1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79" name="Google Shape;279;p38"/>
          <p:cNvSpPr/>
          <p:nvPr/>
        </p:nvSpPr>
        <p:spPr>
          <a:xfrm rot="8100000">
            <a:off x="5680990" y="1725209"/>
            <a:ext cx="760281" cy="760281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4294967295"/>
          </p:nvPr>
        </p:nvSpPr>
        <p:spPr>
          <a:xfrm>
            <a:off x="5654517" y="1965144"/>
            <a:ext cx="8103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3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81" name="Google Shape;281;p38"/>
          <p:cNvSpPr/>
          <p:nvPr/>
        </p:nvSpPr>
        <p:spPr>
          <a:xfrm>
            <a:off x="7479556" y="2512075"/>
            <a:ext cx="669900" cy="6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8"/>
          <p:cNvSpPr/>
          <p:nvPr/>
        </p:nvSpPr>
        <p:spPr>
          <a:xfrm rot="-2700000">
            <a:off x="3724965" y="3227969"/>
            <a:ext cx="760281" cy="760281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subTitle" idx="4294967295"/>
          </p:nvPr>
        </p:nvSpPr>
        <p:spPr>
          <a:xfrm>
            <a:off x="3702788" y="3493589"/>
            <a:ext cx="8103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2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4294967295"/>
          </p:nvPr>
        </p:nvSpPr>
        <p:spPr>
          <a:xfrm>
            <a:off x="7409356" y="2700454"/>
            <a:ext cx="8103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 Medium"/>
                <a:ea typeface="Livvic Medium"/>
                <a:cs typeface="Livvic Medium"/>
                <a:sym typeface="Livvic Medium"/>
              </a:rPr>
              <a:t>4</a:t>
            </a:r>
            <a:endParaRPr sz="16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8" name="Google Shape;272;p38">
            <a:extLst>
              <a:ext uri="{FF2B5EF4-FFF2-40B4-BE49-F238E27FC236}">
                <a16:creationId xmlns:a16="http://schemas.microsoft.com/office/drawing/2014/main" id="{9DF3D17E-80CF-6750-DEC4-D964D54D4A68}"/>
              </a:ext>
            </a:extLst>
          </p:cNvPr>
          <p:cNvSpPr txBox="1">
            <a:spLocks/>
          </p:cNvSpPr>
          <p:nvPr/>
        </p:nvSpPr>
        <p:spPr>
          <a:xfrm>
            <a:off x="6579106" y="1766660"/>
            <a:ext cx="2470800" cy="1075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800"/>
              <a:buFont typeface="Lato Light"/>
              <a:buNone/>
              <a:defRPr sz="1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ato Light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en-US"/>
              <a:t>ENSURE PRODUCT SAFETY</a:t>
            </a:r>
            <a:endParaRPr lang="en-US">
              <a:sym typeface="Livv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3389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build="p"/>
      <p:bldP spid="272" grpId="0" build="p"/>
      <p:bldP spid="273" grpId="0" build="p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45" hidden="1"/>
          <p:cNvGraphicFramePr/>
          <p:nvPr>
            <p:extLst>
              <p:ext uri="{D42A27DB-BD31-4B8C-83A1-F6EECF244321}">
                <p14:modId xmlns:p14="http://schemas.microsoft.com/office/powerpoint/2010/main" val="1367174542"/>
              </p:ext>
            </p:extLst>
          </p:nvPr>
        </p:nvGraphicFramePr>
        <p:xfrm>
          <a:off x="1762713" y="1377425"/>
          <a:ext cx="6372450" cy="3287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  <a:sym typeface="Livvic Medium"/>
                        </a:rPr>
                        <a:t>VENUS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  <a:sym typeface="Livvic Medium"/>
                        </a:rPr>
                        <a:t>MARS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  <a:sym typeface="Livvic Medium"/>
                        </a:rPr>
                        <a:t>MERCURY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  <a:sym typeface="Livvic Medium"/>
                        </a:rPr>
                        <a:t>JUPITER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  <a:sym typeface="Livvic Medium"/>
                        </a:rPr>
                        <a:t>AREA 1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  <a:sym typeface="Livvic Medium"/>
                        </a:rPr>
                        <a:t>AREA 2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34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45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56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  <a:sym typeface="Livvic Medium"/>
                        </a:rPr>
                        <a:t>AREA 3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234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45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65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56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1" name="Google Shape;381;p45" hidden="1"/>
          <p:cNvSpPr/>
          <p:nvPr/>
        </p:nvSpPr>
        <p:spPr>
          <a:xfrm rot="5400000">
            <a:off x="995175" y="1804936"/>
            <a:ext cx="649800" cy="649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5" hidden="1"/>
          <p:cNvSpPr/>
          <p:nvPr/>
        </p:nvSpPr>
        <p:spPr>
          <a:xfrm rot="5400000">
            <a:off x="995175" y="2729100"/>
            <a:ext cx="649800" cy="649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5" hidden="1"/>
          <p:cNvSpPr/>
          <p:nvPr/>
        </p:nvSpPr>
        <p:spPr>
          <a:xfrm rot="5400000">
            <a:off x="995175" y="3634000"/>
            <a:ext cx="649800" cy="649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45" hidden="1"/>
          <p:cNvGrpSpPr/>
          <p:nvPr/>
        </p:nvGrpSpPr>
        <p:grpSpPr>
          <a:xfrm>
            <a:off x="1224625" y="3793675"/>
            <a:ext cx="190900" cy="368800"/>
            <a:chOff x="5869725" y="2072400"/>
            <a:chExt cx="190900" cy="368800"/>
          </a:xfrm>
        </p:grpSpPr>
        <p:sp>
          <p:nvSpPr>
            <p:cNvPr id="385" name="Google Shape;385;p45"/>
            <p:cNvSpPr/>
            <p:nvPr/>
          </p:nvSpPr>
          <p:spPr>
            <a:xfrm>
              <a:off x="5869725" y="2072400"/>
              <a:ext cx="190900" cy="368800"/>
            </a:xfrm>
            <a:custGeom>
              <a:avLst/>
              <a:gdLst/>
              <a:ahLst/>
              <a:cxnLst/>
              <a:rect l="l" t="t" r="r" b="b"/>
              <a:pathLst>
                <a:path w="7636" h="14752" extrusionOk="0">
                  <a:moveTo>
                    <a:pt x="5318" y="430"/>
                  </a:moveTo>
                  <a:cubicBezTo>
                    <a:pt x="5436" y="430"/>
                    <a:pt x="5534" y="528"/>
                    <a:pt x="5534" y="646"/>
                  </a:cubicBezTo>
                  <a:cubicBezTo>
                    <a:pt x="5534" y="766"/>
                    <a:pt x="5436" y="861"/>
                    <a:pt x="5318" y="861"/>
                  </a:cubicBezTo>
                  <a:lnTo>
                    <a:pt x="2318" y="861"/>
                  </a:lnTo>
                  <a:cubicBezTo>
                    <a:pt x="2200" y="861"/>
                    <a:pt x="2102" y="766"/>
                    <a:pt x="2102" y="646"/>
                  </a:cubicBezTo>
                  <a:cubicBezTo>
                    <a:pt x="2102" y="528"/>
                    <a:pt x="2200" y="430"/>
                    <a:pt x="2318" y="430"/>
                  </a:cubicBezTo>
                  <a:close/>
                  <a:moveTo>
                    <a:pt x="4034" y="1293"/>
                  </a:moveTo>
                  <a:lnTo>
                    <a:pt x="4034" y="2261"/>
                  </a:lnTo>
                  <a:lnTo>
                    <a:pt x="3602" y="2261"/>
                  </a:lnTo>
                  <a:lnTo>
                    <a:pt x="3602" y="1293"/>
                  </a:lnTo>
                  <a:close/>
                  <a:moveTo>
                    <a:pt x="2753" y="5603"/>
                  </a:moveTo>
                  <a:cubicBezTo>
                    <a:pt x="2902" y="5603"/>
                    <a:pt x="3038" y="5698"/>
                    <a:pt x="3090" y="5842"/>
                  </a:cubicBezTo>
                  <a:cubicBezTo>
                    <a:pt x="2877" y="5934"/>
                    <a:pt x="2689" y="6078"/>
                    <a:pt x="2540" y="6256"/>
                  </a:cubicBezTo>
                  <a:cubicBezTo>
                    <a:pt x="2255" y="6052"/>
                    <a:pt x="2402" y="5603"/>
                    <a:pt x="2753" y="5603"/>
                  </a:cubicBezTo>
                  <a:close/>
                  <a:moveTo>
                    <a:pt x="4886" y="5603"/>
                  </a:moveTo>
                  <a:cubicBezTo>
                    <a:pt x="5234" y="5603"/>
                    <a:pt x="5381" y="6052"/>
                    <a:pt x="5096" y="6256"/>
                  </a:cubicBezTo>
                  <a:cubicBezTo>
                    <a:pt x="4946" y="6078"/>
                    <a:pt x="4759" y="5934"/>
                    <a:pt x="4546" y="5842"/>
                  </a:cubicBezTo>
                  <a:cubicBezTo>
                    <a:pt x="4598" y="5698"/>
                    <a:pt x="4733" y="5603"/>
                    <a:pt x="4886" y="5603"/>
                  </a:cubicBezTo>
                  <a:close/>
                  <a:moveTo>
                    <a:pt x="3818" y="6122"/>
                  </a:moveTo>
                  <a:cubicBezTo>
                    <a:pt x="3960" y="6122"/>
                    <a:pt x="4101" y="6144"/>
                    <a:pt x="4238" y="6187"/>
                  </a:cubicBezTo>
                  <a:lnTo>
                    <a:pt x="4250" y="6190"/>
                  </a:lnTo>
                  <a:cubicBezTo>
                    <a:pt x="4512" y="6276"/>
                    <a:pt x="4722" y="6435"/>
                    <a:pt x="4837" y="6636"/>
                  </a:cubicBezTo>
                  <a:lnTo>
                    <a:pt x="4840" y="6645"/>
                  </a:lnTo>
                  <a:cubicBezTo>
                    <a:pt x="4897" y="6743"/>
                    <a:pt x="4926" y="6858"/>
                    <a:pt x="4926" y="6973"/>
                  </a:cubicBezTo>
                  <a:cubicBezTo>
                    <a:pt x="4923" y="7163"/>
                    <a:pt x="4846" y="7347"/>
                    <a:pt x="4707" y="7480"/>
                  </a:cubicBezTo>
                  <a:cubicBezTo>
                    <a:pt x="4699" y="7488"/>
                    <a:pt x="4690" y="7497"/>
                    <a:pt x="4682" y="7506"/>
                  </a:cubicBezTo>
                  <a:cubicBezTo>
                    <a:pt x="4480" y="7698"/>
                    <a:pt x="4166" y="7822"/>
                    <a:pt x="3818" y="7822"/>
                  </a:cubicBezTo>
                  <a:cubicBezTo>
                    <a:pt x="3470" y="7822"/>
                    <a:pt x="3156" y="7698"/>
                    <a:pt x="2954" y="7506"/>
                  </a:cubicBezTo>
                  <a:cubicBezTo>
                    <a:pt x="2946" y="7497"/>
                    <a:pt x="2937" y="7488"/>
                    <a:pt x="2928" y="7480"/>
                  </a:cubicBezTo>
                  <a:cubicBezTo>
                    <a:pt x="2790" y="7347"/>
                    <a:pt x="2712" y="7163"/>
                    <a:pt x="2710" y="6973"/>
                  </a:cubicBezTo>
                  <a:cubicBezTo>
                    <a:pt x="2710" y="6858"/>
                    <a:pt x="2738" y="6746"/>
                    <a:pt x="2796" y="6645"/>
                  </a:cubicBezTo>
                  <a:cubicBezTo>
                    <a:pt x="2796" y="6642"/>
                    <a:pt x="2799" y="6639"/>
                    <a:pt x="2799" y="6636"/>
                  </a:cubicBezTo>
                  <a:cubicBezTo>
                    <a:pt x="2914" y="6435"/>
                    <a:pt x="3124" y="6276"/>
                    <a:pt x="3383" y="6190"/>
                  </a:cubicBezTo>
                  <a:lnTo>
                    <a:pt x="3398" y="6187"/>
                  </a:lnTo>
                  <a:cubicBezTo>
                    <a:pt x="3534" y="6144"/>
                    <a:pt x="3676" y="6122"/>
                    <a:pt x="3818" y="6122"/>
                  </a:cubicBezTo>
                  <a:close/>
                  <a:moveTo>
                    <a:pt x="2281" y="7057"/>
                  </a:moveTo>
                  <a:cubicBezTo>
                    <a:pt x="2295" y="7235"/>
                    <a:pt x="2353" y="7411"/>
                    <a:pt x="2451" y="7563"/>
                  </a:cubicBezTo>
                  <a:cubicBezTo>
                    <a:pt x="2128" y="7698"/>
                    <a:pt x="1788" y="7791"/>
                    <a:pt x="1440" y="7834"/>
                  </a:cubicBezTo>
                  <a:lnTo>
                    <a:pt x="1440" y="7641"/>
                  </a:lnTo>
                  <a:cubicBezTo>
                    <a:pt x="1639" y="7347"/>
                    <a:pt x="1938" y="7140"/>
                    <a:pt x="2281" y="7057"/>
                  </a:cubicBezTo>
                  <a:close/>
                  <a:moveTo>
                    <a:pt x="5358" y="7057"/>
                  </a:moveTo>
                  <a:cubicBezTo>
                    <a:pt x="5698" y="7140"/>
                    <a:pt x="5997" y="7347"/>
                    <a:pt x="6196" y="7641"/>
                  </a:cubicBezTo>
                  <a:lnTo>
                    <a:pt x="6196" y="7834"/>
                  </a:lnTo>
                  <a:cubicBezTo>
                    <a:pt x="5847" y="7791"/>
                    <a:pt x="5508" y="7698"/>
                    <a:pt x="5188" y="7563"/>
                  </a:cubicBezTo>
                  <a:cubicBezTo>
                    <a:pt x="5283" y="7411"/>
                    <a:pt x="5341" y="7235"/>
                    <a:pt x="5358" y="7057"/>
                  </a:cubicBezTo>
                  <a:close/>
                  <a:moveTo>
                    <a:pt x="6055" y="11052"/>
                  </a:moveTo>
                  <a:lnTo>
                    <a:pt x="5830" y="11484"/>
                  </a:lnTo>
                  <a:lnTo>
                    <a:pt x="1806" y="11484"/>
                  </a:lnTo>
                  <a:lnTo>
                    <a:pt x="1581" y="11052"/>
                  </a:lnTo>
                  <a:close/>
                  <a:moveTo>
                    <a:pt x="4466" y="11916"/>
                  </a:moveTo>
                  <a:lnTo>
                    <a:pt x="4466" y="12348"/>
                  </a:lnTo>
                  <a:lnTo>
                    <a:pt x="3170" y="12348"/>
                  </a:lnTo>
                  <a:lnTo>
                    <a:pt x="3170" y="11916"/>
                  </a:lnTo>
                  <a:close/>
                  <a:moveTo>
                    <a:pt x="2321" y="1"/>
                  </a:moveTo>
                  <a:cubicBezTo>
                    <a:pt x="1961" y="1"/>
                    <a:pt x="1673" y="289"/>
                    <a:pt x="1673" y="648"/>
                  </a:cubicBezTo>
                  <a:cubicBezTo>
                    <a:pt x="1673" y="1005"/>
                    <a:pt x="1961" y="1296"/>
                    <a:pt x="2321" y="1296"/>
                  </a:cubicBezTo>
                  <a:lnTo>
                    <a:pt x="3170" y="1296"/>
                  </a:lnTo>
                  <a:lnTo>
                    <a:pt x="3170" y="2261"/>
                  </a:lnTo>
                  <a:lnTo>
                    <a:pt x="648" y="2261"/>
                  </a:lnTo>
                  <a:cubicBezTo>
                    <a:pt x="291" y="2261"/>
                    <a:pt x="1" y="2551"/>
                    <a:pt x="1" y="2908"/>
                  </a:cubicBezTo>
                  <a:cubicBezTo>
                    <a:pt x="1" y="3265"/>
                    <a:pt x="291" y="3556"/>
                    <a:pt x="648" y="3556"/>
                  </a:cubicBezTo>
                  <a:lnTo>
                    <a:pt x="1008" y="3556"/>
                  </a:lnTo>
                  <a:lnTo>
                    <a:pt x="1008" y="3680"/>
                  </a:lnTo>
                  <a:cubicBezTo>
                    <a:pt x="1008" y="3801"/>
                    <a:pt x="1103" y="3896"/>
                    <a:pt x="1224" y="3896"/>
                  </a:cubicBezTo>
                  <a:cubicBezTo>
                    <a:pt x="1342" y="3896"/>
                    <a:pt x="1440" y="3801"/>
                    <a:pt x="1440" y="3680"/>
                  </a:cubicBezTo>
                  <a:lnTo>
                    <a:pt x="1440" y="3556"/>
                  </a:lnTo>
                  <a:lnTo>
                    <a:pt x="6196" y="3556"/>
                  </a:lnTo>
                  <a:lnTo>
                    <a:pt x="6196" y="7005"/>
                  </a:lnTo>
                  <a:cubicBezTo>
                    <a:pt x="5951" y="6800"/>
                    <a:pt x="5655" y="6665"/>
                    <a:pt x="5341" y="6610"/>
                  </a:cubicBezTo>
                  <a:cubicBezTo>
                    <a:pt x="5781" y="6297"/>
                    <a:pt x="5784" y="5649"/>
                    <a:pt x="5352" y="5329"/>
                  </a:cubicBezTo>
                  <a:cubicBezTo>
                    <a:pt x="5209" y="5223"/>
                    <a:pt x="5045" y="5174"/>
                    <a:pt x="4884" y="5174"/>
                  </a:cubicBezTo>
                  <a:cubicBezTo>
                    <a:pt x="4559" y="5174"/>
                    <a:pt x="4245" y="5374"/>
                    <a:pt x="4132" y="5715"/>
                  </a:cubicBezTo>
                  <a:cubicBezTo>
                    <a:pt x="4028" y="5698"/>
                    <a:pt x="3923" y="5689"/>
                    <a:pt x="3818" y="5689"/>
                  </a:cubicBezTo>
                  <a:cubicBezTo>
                    <a:pt x="3713" y="5689"/>
                    <a:pt x="3608" y="5698"/>
                    <a:pt x="3504" y="5715"/>
                  </a:cubicBezTo>
                  <a:cubicBezTo>
                    <a:pt x="3391" y="5374"/>
                    <a:pt x="3076" y="5174"/>
                    <a:pt x="2752" y="5174"/>
                  </a:cubicBezTo>
                  <a:cubicBezTo>
                    <a:pt x="2590" y="5174"/>
                    <a:pt x="2427" y="5223"/>
                    <a:pt x="2284" y="5329"/>
                  </a:cubicBezTo>
                  <a:cubicBezTo>
                    <a:pt x="1849" y="5649"/>
                    <a:pt x="1855" y="6297"/>
                    <a:pt x="2292" y="6610"/>
                  </a:cubicBezTo>
                  <a:cubicBezTo>
                    <a:pt x="1978" y="6665"/>
                    <a:pt x="1685" y="6800"/>
                    <a:pt x="1440" y="7005"/>
                  </a:cubicBezTo>
                  <a:lnTo>
                    <a:pt x="1440" y="4610"/>
                  </a:lnTo>
                  <a:cubicBezTo>
                    <a:pt x="1440" y="4492"/>
                    <a:pt x="1342" y="4394"/>
                    <a:pt x="1224" y="4394"/>
                  </a:cubicBezTo>
                  <a:cubicBezTo>
                    <a:pt x="1106" y="4394"/>
                    <a:pt x="1008" y="4492"/>
                    <a:pt x="1008" y="4610"/>
                  </a:cubicBezTo>
                  <a:lnTo>
                    <a:pt x="1008" y="10836"/>
                  </a:lnTo>
                  <a:cubicBezTo>
                    <a:pt x="1008" y="10839"/>
                    <a:pt x="1008" y="10848"/>
                    <a:pt x="1008" y="10854"/>
                  </a:cubicBezTo>
                  <a:lnTo>
                    <a:pt x="1008" y="10856"/>
                  </a:lnTo>
                  <a:cubicBezTo>
                    <a:pt x="1008" y="10865"/>
                    <a:pt x="1011" y="10874"/>
                    <a:pt x="1011" y="10882"/>
                  </a:cubicBezTo>
                  <a:lnTo>
                    <a:pt x="1011" y="10885"/>
                  </a:lnTo>
                  <a:cubicBezTo>
                    <a:pt x="1014" y="10894"/>
                    <a:pt x="1017" y="10900"/>
                    <a:pt x="1017" y="10905"/>
                  </a:cubicBezTo>
                  <a:lnTo>
                    <a:pt x="1020" y="10911"/>
                  </a:lnTo>
                  <a:cubicBezTo>
                    <a:pt x="1023" y="10920"/>
                    <a:pt x="1026" y="10926"/>
                    <a:pt x="1028" y="10931"/>
                  </a:cubicBezTo>
                  <a:lnTo>
                    <a:pt x="1028" y="10934"/>
                  </a:lnTo>
                  <a:lnTo>
                    <a:pt x="1028" y="10937"/>
                  </a:lnTo>
                  <a:lnTo>
                    <a:pt x="1480" y="11798"/>
                  </a:lnTo>
                  <a:cubicBezTo>
                    <a:pt x="1515" y="11870"/>
                    <a:pt x="1590" y="11916"/>
                    <a:pt x="1670" y="11916"/>
                  </a:cubicBezTo>
                  <a:lnTo>
                    <a:pt x="2733" y="11916"/>
                  </a:lnTo>
                  <a:lnTo>
                    <a:pt x="2733" y="12564"/>
                  </a:lnTo>
                  <a:cubicBezTo>
                    <a:pt x="2733" y="12682"/>
                    <a:pt x="2828" y="12779"/>
                    <a:pt x="2949" y="12779"/>
                  </a:cubicBezTo>
                  <a:lnTo>
                    <a:pt x="3596" y="12779"/>
                  </a:lnTo>
                  <a:lnTo>
                    <a:pt x="3596" y="14536"/>
                  </a:lnTo>
                  <a:cubicBezTo>
                    <a:pt x="3596" y="14656"/>
                    <a:pt x="3691" y="14751"/>
                    <a:pt x="3812" y="14751"/>
                  </a:cubicBezTo>
                  <a:cubicBezTo>
                    <a:pt x="3930" y="14751"/>
                    <a:pt x="4028" y="14656"/>
                    <a:pt x="4028" y="14536"/>
                  </a:cubicBezTo>
                  <a:lnTo>
                    <a:pt x="4028" y="12779"/>
                  </a:lnTo>
                  <a:lnTo>
                    <a:pt x="4676" y="12779"/>
                  </a:lnTo>
                  <a:cubicBezTo>
                    <a:pt x="4794" y="12779"/>
                    <a:pt x="4892" y="12684"/>
                    <a:pt x="4892" y="12564"/>
                  </a:cubicBezTo>
                  <a:lnTo>
                    <a:pt x="4892" y="11916"/>
                  </a:lnTo>
                  <a:lnTo>
                    <a:pt x="5954" y="11916"/>
                  </a:lnTo>
                  <a:cubicBezTo>
                    <a:pt x="6035" y="11916"/>
                    <a:pt x="6107" y="11873"/>
                    <a:pt x="6144" y="11801"/>
                  </a:cubicBezTo>
                  <a:lnTo>
                    <a:pt x="6596" y="10940"/>
                  </a:lnTo>
                  <a:lnTo>
                    <a:pt x="6596" y="10937"/>
                  </a:lnTo>
                  <a:lnTo>
                    <a:pt x="6596" y="10934"/>
                  </a:lnTo>
                  <a:cubicBezTo>
                    <a:pt x="6599" y="10926"/>
                    <a:pt x="6602" y="10920"/>
                    <a:pt x="6605" y="10914"/>
                  </a:cubicBezTo>
                  <a:lnTo>
                    <a:pt x="6605" y="10908"/>
                  </a:lnTo>
                  <a:cubicBezTo>
                    <a:pt x="6607" y="10900"/>
                    <a:pt x="6610" y="10894"/>
                    <a:pt x="6610" y="10888"/>
                  </a:cubicBezTo>
                  <a:lnTo>
                    <a:pt x="6610" y="10882"/>
                  </a:lnTo>
                  <a:cubicBezTo>
                    <a:pt x="6613" y="10874"/>
                    <a:pt x="6616" y="10865"/>
                    <a:pt x="6616" y="10856"/>
                  </a:cubicBezTo>
                  <a:lnTo>
                    <a:pt x="6616" y="10854"/>
                  </a:lnTo>
                  <a:lnTo>
                    <a:pt x="6616" y="10836"/>
                  </a:lnTo>
                  <a:lnTo>
                    <a:pt x="6616" y="10140"/>
                  </a:lnTo>
                  <a:cubicBezTo>
                    <a:pt x="6616" y="10019"/>
                    <a:pt x="6518" y="9924"/>
                    <a:pt x="6400" y="9924"/>
                  </a:cubicBezTo>
                  <a:cubicBezTo>
                    <a:pt x="6279" y="9924"/>
                    <a:pt x="6184" y="10019"/>
                    <a:pt x="6184" y="10140"/>
                  </a:cubicBezTo>
                  <a:lnTo>
                    <a:pt x="6184" y="10618"/>
                  </a:lnTo>
                  <a:lnTo>
                    <a:pt x="1440" y="10618"/>
                  </a:lnTo>
                  <a:lnTo>
                    <a:pt x="1440" y="8268"/>
                  </a:lnTo>
                  <a:cubicBezTo>
                    <a:pt x="1895" y="8217"/>
                    <a:pt x="2338" y="8093"/>
                    <a:pt x="2756" y="7900"/>
                  </a:cubicBezTo>
                  <a:cubicBezTo>
                    <a:pt x="3071" y="8136"/>
                    <a:pt x="3444" y="8254"/>
                    <a:pt x="3818" y="8254"/>
                  </a:cubicBezTo>
                  <a:cubicBezTo>
                    <a:pt x="4191" y="8254"/>
                    <a:pt x="4565" y="8136"/>
                    <a:pt x="4880" y="7900"/>
                  </a:cubicBezTo>
                  <a:cubicBezTo>
                    <a:pt x="5298" y="8093"/>
                    <a:pt x="5741" y="8217"/>
                    <a:pt x="6196" y="8268"/>
                  </a:cubicBezTo>
                  <a:lnTo>
                    <a:pt x="6196" y="9218"/>
                  </a:lnTo>
                  <a:cubicBezTo>
                    <a:pt x="6196" y="9336"/>
                    <a:pt x="6294" y="9434"/>
                    <a:pt x="6412" y="9434"/>
                  </a:cubicBezTo>
                  <a:cubicBezTo>
                    <a:pt x="6530" y="9434"/>
                    <a:pt x="6628" y="9336"/>
                    <a:pt x="6628" y="9218"/>
                  </a:cubicBezTo>
                  <a:lnTo>
                    <a:pt x="6628" y="3559"/>
                  </a:lnTo>
                  <a:lnTo>
                    <a:pt x="6987" y="3559"/>
                  </a:lnTo>
                  <a:cubicBezTo>
                    <a:pt x="7344" y="3559"/>
                    <a:pt x="7635" y="3268"/>
                    <a:pt x="7635" y="2911"/>
                  </a:cubicBezTo>
                  <a:cubicBezTo>
                    <a:pt x="7635" y="2551"/>
                    <a:pt x="7344" y="2263"/>
                    <a:pt x="6987" y="2263"/>
                  </a:cubicBezTo>
                  <a:lnTo>
                    <a:pt x="6987" y="2261"/>
                  </a:lnTo>
                  <a:lnTo>
                    <a:pt x="5669" y="2261"/>
                  </a:lnTo>
                  <a:cubicBezTo>
                    <a:pt x="5551" y="2261"/>
                    <a:pt x="5453" y="2358"/>
                    <a:pt x="5453" y="2476"/>
                  </a:cubicBezTo>
                  <a:cubicBezTo>
                    <a:pt x="5453" y="2594"/>
                    <a:pt x="5551" y="2692"/>
                    <a:pt x="5669" y="2692"/>
                  </a:cubicBezTo>
                  <a:lnTo>
                    <a:pt x="6987" y="2692"/>
                  </a:lnTo>
                  <a:cubicBezTo>
                    <a:pt x="7108" y="2692"/>
                    <a:pt x="7203" y="2790"/>
                    <a:pt x="7203" y="2908"/>
                  </a:cubicBezTo>
                  <a:cubicBezTo>
                    <a:pt x="7203" y="3026"/>
                    <a:pt x="7108" y="3124"/>
                    <a:pt x="6987" y="3124"/>
                  </a:cubicBezTo>
                  <a:lnTo>
                    <a:pt x="648" y="3124"/>
                  </a:lnTo>
                  <a:cubicBezTo>
                    <a:pt x="528" y="3124"/>
                    <a:pt x="433" y="3026"/>
                    <a:pt x="433" y="2908"/>
                  </a:cubicBezTo>
                  <a:cubicBezTo>
                    <a:pt x="433" y="2790"/>
                    <a:pt x="528" y="2692"/>
                    <a:pt x="648" y="2692"/>
                  </a:cubicBezTo>
                  <a:lnTo>
                    <a:pt x="4748" y="2692"/>
                  </a:lnTo>
                  <a:cubicBezTo>
                    <a:pt x="4866" y="2692"/>
                    <a:pt x="4964" y="2594"/>
                    <a:pt x="4964" y="2476"/>
                  </a:cubicBezTo>
                  <a:cubicBezTo>
                    <a:pt x="4964" y="2358"/>
                    <a:pt x="4866" y="2261"/>
                    <a:pt x="4748" y="2261"/>
                  </a:cubicBezTo>
                  <a:lnTo>
                    <a:pt x="4466" y="2261"/>
                  </a:lnTo>
                  <a:lnTo>
                    <a:pt x="4466" y="1296"/>
                  </a:lnTo>
                  <a:lnTo>
                    <a:pt x="5318" y="1296"/>
                  </a:lnTo>
                  <a:cubicBezTo>
                    <a:pt x="5675" y="1296"/>
                    <a:pt x="5965" y="1005"/>
                    <a:pt x="5965" y="648"/>
                  </a:cubicBezTo>
                  <a:cubicBezTo>
                    <a:pt x="5965" y="289"/>
                    <a:pt x="5675" y="1"/>
                    <a:pt x="5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5948600" y="22313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5" y="347"/>
                    <a:pt x="505" y="217"/>
                  </a:cubicBezTo>
                  <a:cubicBezTo>
                    <a:pt x="505" y="99"/>
                    <a:pt x="407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5967325" y="22313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45" hidden="1"/>
          <p:cNvGrpSpPr/>
          <p:nvPr/>
        </p:nvGrpSpPr>
        <p:grpSpPr>
          <a:xfrm>
            <a:off x="1127913" y="2859900"/>
            <a:ext cx="384325" cy="368925"/>
            <a:chOff x="5162575" y="3236000"/>
            <a:chExt cx="384325" cy="368925"/>
          </a:xfrm>
        </p:grpSpPr>
        <p:sp>
          <p:nvSpPr>
            <p:cNvPr id="389" name="Google Shape;389;p45"/>
            <p:cNvSpPr/>
            <p:nvPr/>
          </p:nvSpPr>
          <p:spPr>
            <a:xfrm>
              <a:off x="5162575" y="3236000"/>
              <a:ext cx="58600" cy="143250"/>
            </a:xfrm>
            <a:custGeom>
              <a:avLst/>
              <a:gdLst/>
              <a:ahLst/>
              <a:cxnLst/>
              <a:rect l="l" t="t" r="r" b="b"/>
              <a:pathLst>
                <a:path w="2344" h="5730" extrusionOk="0">
                  <a:moveTo>
                    <a:pt x="1172" y="432"/>
                  </a:moveTo>
                  <a:cubicBezTo>
                    <a:pt x="1750" y="432"/>
                    <a:pt x="2038" y="1129"/>
                    <a:pt x="1630" y="1538"/>
                  </a:cubicBezTo>
                  <a:cubicBezTo>
                    <a:pt x="1498" y="1670"/>
                    <a:pt x="1337" y="1729"/>
                    <a:pt x="1178" y="1729"/>
                  </a:cubicBezTo>
                  <a:cubicBezTo>
                    <a:pt x="845" y="1729"/>
                    <a:pt x="524" y="1470"/>
                    <a:pt x="524" y="1080"/>
                  </a:cubicBezTo>
                  <a:cubicBezTo>
                    <a:pt x="524" y="720"/>
                    <a:pt x="815" y="432"/>
                    <a:pt x="1172" y="432"/>
                  </a:cubicBezTo>
                  <a:close/>
                  <a:moveTo>
                    <a:pt x="941" y="2136"/>
                  </a:moveTo>
                  <a:cubicBezTo>
                    <a:pt x="1019" y="2154"/>
                    <a:pt x="1094" y="2159"/>
                    <a:pt x="1172" y="2162"/>
                  </a:cubicBezTo>
                  <a:cubicBezTo>
                    <a:pt x="1241" y="2159"/>
                    <a:pt x="1307" y="2154"/>
                    <a:pt x="1373" y="2142"/>
                  </a:cubicBezTo>
                  <a:lnTo>
                    <a:pt x="1373" y="2738"/>
                  </a:lnTo>
                  <a:cubicBezTo>
                    <a:pt x="1373" y="2856"/>
                    <a:pt x="1278" y="2954"/>
                    <a:pt x="1157" y="2954"/>
                  </a:cubicBezTo>
                  <a:cubicBezTo>
                    <a:pt x="1039" y="2954"/>
                    <a:pt x="941" y="2856"/>
                    <a:pt x="941" y="2738"/>
                  </a:cubicBezTo>
                  <a:lnTo>
                    <a:pt x="941" y="2136"/>
                  </a:lnTo>
                  <a:close/>
                  <a:moveTo>
                    <a:pt x="1172" y="0"/>
                  </a:moveTo>
                  <a:cubicBezTo>
                    <a:pt x="714" y="0"/>
                    <a:pt x="306" y="289"/>
                    <a:pt x="156" y="723"/>
                  </a:cubicBezTo>
                  <a:cubicBezTo>
                    <a:pt x="0" y="1160"/>
                    <a:pt x="144" y="1647"/>
                    <a:pt x="513" y="1932"/>
                  </a:cubicBezTo>
                  <a:lnTo>
                    <a:pt x="513" y="2738"/>
                  </a:lnTo>
                  <a:cubicBezTo>
                    <a:pt x="510" y="3011"/>
                    <a:pt x="685" y="3256"/>
                    <a:pt x="944" y="3348"/>
                  </a:cubicBezTo>
                  <a:lnTo>
                    <a:pt x="944" y="4339"/>
                  </a:lnTo>
                  <a:cubicBezTo>
                    <a:pt x="941" y="4825"/>
                    <a:pt x="1126" y="5297"/>
                    <a:pt x="1457" y="5657"/>
                  </a:cubicBezTo>
                  <a:cubicBezTo>
                    <a:pt x="1504" y="5708"/>
                    <a:pt x="1559" y="5729"/>
                    <a:pt x="1612" y="5729"/>
                  </a:cubicBezTo>
                  <a:cubicBezTo>
                    <a:pt x="1777" y="5729"/>
                    <a:pt x="1925" y="5522"/>
                    <a:pt x="1776" y="5363"/>
                  </a:cubicBezTo>
                  <a:cubicBezTo>
                    <a:pt x="1517" y="5084"/>
                    <a:pt x="1373" y="4716"/>
                    <a:pt x="1373" y="4336"/>
                  </a:cubicBezTo>
                  <a:lnTo>
                    <a:pt x="1373" y="3348"/>
                  </a:lnTo>
                  <a:cubicBezTo>
                    <a:pt x="1632" y="3256"/>
                    <a:pt x="1808" y="3011"/>
                    <a:pt x="1808" y="2738"/>
                  </a:cubicBezTo>
                  <a:lnTo>
                    <a:pt x="1808" y="1955"/>
                  </a:lnTo>
                  <a:cubicBezTo>
                    <a:pt x="2182" y="1681"/>
                    <a:pt x="2343" y="1198"/>
                    <a:pt x="2202" y="754"/>
                  </a:cubicBezTo>
                  <a:cubicBezTo>
                    <a:pt x="2064" y="311"/>
                    <a:pt x="1655" y="9"/>
                    <a:pt x="1192" y="0"/>
                  </a:cubicBezTo>
                  <a:cubicBezTo>
                    <a:pt x="1185" y="0"/>
                    <a:pt x="1178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5216400" y="3236000"/>
              <a:ext cx="330500" cy="368925"/>
            </a:xfrm>
            <a:custGeom>
              <a:avLst/>
              <a:gdLst/>
              <a:ahLst/>
              <a:cxnLst/>
              <a:rect l="l" t="t" r="r" b="b"/>
              <a:pathLst>
                <a:path w="13220" h="14757" extrusionOk="0">
                  <a:moveTo>
                    <a:pt x="2724" y="432"/>
                  </a:moveTo>
                  <a:cubicBezTo>
                    <a:pt x="3302" y="432"/>
                    <a:pt x="3590" y="1129"/>
                    <a:pt x="3181" y="1538"/>
                  </a:cubicBezTo>
                  <a:cubicBezTo>
                    <a:pt x="3050" y="1670"/>
                    <a:pt x="2888" y="1729"/>
                    <a:pt x="2730" y="1729"/>
                  </a:cubicBezTo>
                  <a:cubicBezTo>
                    <a:pt x="2397" y="1729"/>
                    <a:pt x="2076" y="1470"/>
                    <a:pt x="2076" y="1080"/>
                  </a:cubicBezTo>
                  <a:cubicBezTo>
                    <a:pt x="2076" y="723"/>
                    <a:pt x="2367" y="432"/>
                    <a:pt x="2724" y="432"/>
                  </a:cubicBezTo>
                  <a:close/>
                  <a:moveTo>
                    <a:pt x="2954" y="2136"/>
                  </a:moveTo>
                  <a:lnTo>
                    <a:pt x="2954" y="2738"/>
                  </a:lnTo>
                  <a:cubicBezTo>
                    <a:pt x="2954" y="2856"/>
                    <a:pt x="2859" y="2954"/>
                    <a:pt x="2738" y="2954"/>
                  </a:cubicBezTo>
                  <a:cubicBezTo>
                    <a:pt x="2620" y="2954"/>
                    <a:pt x="2522" y="2856"/>
                    <a:pt x="2522" y="2738"/>
                  </a:cubicBezTo>
                  <a:lnTo>
                    <a:pt x="2522" y="2142"/>
                  </a:lnTo>
                  <a:cubicBezTo>
                    <a:pt x="2588" y="2154"/>
                    <a:pt x="2658" y="2159"/>
                    <a:pt x="2724" y="2162"/>
                  </a:cubicBezTo>
                  <a:cubicBezTo>
                    <a:pt x="2801" y="2159"/>
                    <a:pt x="2879" y="2154"/>
                    <a:pt x="2954" y="2136"/>
                  </a:cubicBezTo>
                  <a:close/>
                  <a:moveTo>
                    <a:pt x="2727" y="0"/>
                  </a:moveTo>
                  <a:cubicBezTo>
                    <a:pt x="2720" y="0"/>
                    <a:pt x="2713" y="0"/>
                    <a:pt x="2706" y="0"/>
                  </a:cubicBezTo>
                  <a:cubicBezTo>
                    <a:pt x="2240" y="9"/>
                    <a:pt x="1834" y="311"/>
                    <a:pt x="1693" y="754"/>
                  </a:cubicBezTo>
                  <a:cubicBezTo>
                    <a:pt x="1555" y="1198"/>
                    <a:pt x="1713" y="1681"/>
                    <a:pt x="2090" y="1955"/>
                  </a:cubicBezTo>
                  <a:lnTo>
                    <a:pt x="2090" y="2738"/>
                  </a:lnTo>
                  <a:cubicBezTo>
                    <a:pt x="2090" y="3011"/>
                    <a:pt x="2263" y="3256"/>
                    <a:pt x="2522" y="3348"/>
                  </a:cubicBezTo>
                  <a:lnTo>
                    <a:pt x="2522" y="4339"/>
                  </a:lnTo>
                  <a:cubicBezTo>
                    <a:pt x="2522" y="5170"/>
                    <a:pt x="1846" y="5847"/>
                    <a:pt x="1011" y="5850"/>
                  </a:cubicBezTo>
                  <a:lnTo>
                    <a:pt x="737" y="5850"/>
                  </a:lnTo>
                  <a:cubicBezTo>
                    <a:pt x="591" y="5850"/>
                    <a:pt x="444" y="5830"/>
                    <a:pt x="303" y="5787"/>
                  </a:cubicBezTo>
                  <a:cubicBezTo>
                    <a:pt x="283" y="5780"/>
                    <a:pt x="262" y="5777"/>
                    <a:pt x="242" y="5777"/>
                  </a:cubicBezTo>
                  <a:cubicBezTo>
                    <a:pt x="150" y="5777"/>
                    <a:pt x="63" y="5839"/>
                    <a:pt x="35" y="5933"/>
                  </a:cubicBezTo>
                  <a:cubicBezTo>
                    <a:pt x="0" y="6046"/>
                    <a:pt x="67" y="6167"/>
                    <a:pt x="179" y="6201"/>
                  </a:cubicBezTo>
                  <a:cubicBezTo>
                    <a:pt x="334" y="6247"/>
                    <a:pt x="496" y="6273"/>
                    <a:pt x="657" y="6282"/>
                  </a:cubicBezTo>
                  <a:lnTo>
                    <a:pt x="657" y="12811"/>
                  </a:lnTo>
                  <a:cubicBezTo>
                    <a:pt x="660" y="13884"/>
                    <a:pt x="1529" y="14754"/>
                    <a:pt x="2603" y="14757"/>
                  </a:cubicBezTo>
                  <a:lnTo>
                    <a:pt x="8202" y="14757"/>
                  </a:lnTo>
                  <a:cubicBezTo>
                    <a:pt x="9276" y="14754"/>
                    <a:pt x="10145" y="13884"/>
                    <a:pt x="10148" y="12811"/>
                  </a:cubicBezTo>
                  <a:lnTo>
                    <a:pt x="10148" y="10217"/>
                  </a:lnTo>
                  <a:lnTo>
                    <a:pt x="10623" y="10217"/>
                  </a:lnTo>
                  <a:cubicBezTo>
                    <a:pt x="10836" y="10217"/>
                    <a:pt x="11012" y="10041"/>
                    <a:pt x="11012" y="9828"/>
                  </a:cubicBezTo>
                  <a:lnTo>
                    <a:pt x="11012" y="8683"/>
                  </a:lnTo>
                  <a:cubicBezTo>
                    <a:pt x="11383" y="8521"/>
                    <a:pt x="11717" y="8280"/>
                    <a:pt x="11988" y="7974"/>
                  </a:cubicBezTo>
                  <a:cubicBezTo>
                    <a:pt x="12132" y="7812"/>
                    <a:pt x="11985" y="7610"/>
                    <a:pt x="11823" y="7610"/>
                  </a:cubicBezTo>
                  <a:cubicBezTo>
                    <a:pt x="11769" y="7610"/>
                    <a:pt x="11713" y="7633"/>
                    <a:pt x="11665" y="7687"/>
                  </a:cubicBezTo>
                  <a:cubicBezTo>
                    <a:pt x="11198" y="8211"/>
                    <a:pt x="10548" y="8482"/>
                    <a:pt x="9892" y="8482"/>
                  </a:cubicBezTo>
                  <a:cubicBezTo>
                    <a:pt x="9399" y="8482"/>
                    <a:pt x="8904" y="8328"/>
                    <a:pt x="8481" y="8015"/>
                  </a:cubicBezTo>
                  <a:cubicBezTo>
                    <a:pt x="7497" y="7286"/>
                    <a:pt x="7232" y="5922"/>
                    <a:pt x="7871" y="4877"/>
                  </a:cubicBezTo>
                  <a:cubicBezTo>
                    <a:pt x="8314" y="4150"/>
                    <a:pt x="9092" y="3741"/>
                    <a:pt x="9894" y="3741"/>
                  </a:cubicBezTo>
                  <a:cubicBezTo>
                    <a:pt x="10248" y="3741"/>
                    <a:pt x="10606" y="3821"/>
                    <a:pt x="10943" y="3987"/>
                  </a:cubicBezTo>
                  <a:cubicBezTo>
                    <a:pt x="12042" y="4529"/>
                    <a:pt x="12546" y="5824"/>
                    <a:pt x="12103" y="6967"/>
                  </a:cubicBezTo>
                  <a:cubicBezTo>
                    <a:pt x="12060" y="7079"/>
                    <a:pt x="12114" y="7203"/>
                    <a:pt x="12226" y="7246"/>
                  </a:cubicBezTo>
                  <a:cubicBezTo>
                    <a:pt x="12253" y="7256"/>
                    <a:pt x="12279" y="7261"/>
                    <a:pt x="12305" y="7261"/>
                  </a:cubicBezTo>
                  <a:cubicBezTo>
                    <a:pt x="12392" y="7261"/>
                    <a:pt x="12473" y="7209"/>
                    <a:pt x="12506" y="7125"/>
                  </a:cubicBezTo>
                  <a:cubicBezTo>
                    <a:pt x="13220" y="5283"/>
                    <a:pt x="11861" y="3299"/>
                    <a:pt x="9886" y="3299"/>
                  </a:cubicBezTo>
                  <a:cubicBezTo>
                    <a:pt x="8536" y="3299"/>
                    <a:pt x="7379" y="4255"/>
                    <a:pt x="7125" y="5579"/>
                  </a:cubicBezTo>
                  <a:cubicBezTo>
                    <a:pt x="6872" y="6903"/>
                    <a:pt x="7595" y="8222"/>
                    <a:pt x="8847" y="8720"/>
                  </a:cubicBezTo>
                  <a:lnTo>
                    <a:pt x="8847" y="8752"/>
                  </a:lnTo>
                  <a:cubicBezTo>
                    <a:pt x="8847" y="8887"/>
                    <a:pt x="8956" y="8968"/>
                    <a:pt x="9066" y="8968"/>
                  </a:cubicBezTo>
                  <a:cubicBezTo>
                    <a:pt x="9141" y="8968"/>
                    <a:pt x="9217" y="8931"/>
                    <a:pt x="9258" y="8847"/>
                  </a:cubicBezTo>
                  <a:cubicBezTo>
                    <a:pt x="9465" y="8895"/>
                    <a:pt x="9676" y="8918"/>
                    <a:pt x="9887" y="8918"/>
                  </a:cubicBezTo>
                  <a:cubicBezTo>
                    <a:pt x="10119" y="8918"/>
                    <a:pt x="10351" y="8890"/>
                    <a:pt x="10577" y="8832"/>
                  </a:cubicBezTo>
                  <a:lnTo>
                    <a:pt x="10577" y="9785"/>
                  </a:lnTo>
                  <a:lnTo>
                    <a:pt x="9282" y="9785"/>
                  </a:lnTo>
                  <a:lnTo>
                    <a:pt x="9282" y="9681"/>
                  </a:lnTo>
                  <a:cubicBezTo>
                    <a:pt x="9282" y="9561"/>
                    <a:pt x="9184" y="9466"/>
                    <a:pt x="9066" y="9466"/>
                  </a:cubicBezTo>
                  <a:cubicBezTo>
                    <a:pt x="8948" y="9466"/>
                    <a:pt x="8850" y="9561"/>
                    <a:pt x="8850" y="9681"/>
                  </a:cubicBezTo>
                  <a:lnTo>
                    <a:pt x="8850" y="9828"/>
                  </a:lnTo>
                  <a:cubicBezTo>
                    <a:pt x="8850" y="10041"/>
                    <a:pt x="9025" y="10217"/>
                    <a:pt x="9238" y="10217"/>
                  </a:cubicBezTo>
                  <a:lnTo>
                    <a:pt x="9713" y="10217"/>
                  </a:lnTo>
                  <a:lnTo>
                    <a:pt x="9713" y="12811"/>
                  </a:lnTo>
                  <a:cubicBezTo>
                    <a:pt x="9713" y="13646"/>
                    <a:pt x="9037" y="14319"/>
                    <a:pt x="8202" y="14322"/>
                  </a:cubicBezTo>
                  <a:lnTo>
                    <a:pt x="2600" y="14322"/>
                  </a:lnTo>
                  <a:cubicBezTo>
                    <a:pt x="1765" y="14319"/>
                    <a:pt x="1089" y="13646"/>
                    <a:pt x="1089" y="12811"/>
                  </a:cubicBezTo>
                  <a:lnTo>
                    <a:pt x="1089" y="6282"/>
                  </a:lnTo>
                  <a:cubicBezTo>
                    <a:pt x="2131" y="6236"/>
                    <a:pt x="2951" y="5381"/>
                    <a:pt x="2954" y="4339"/>
                  </a:cubicBezTo>
                  <a:lnTo>
                    <a:pt x="2954" y="3348"/>
                  </a:lnTo>
                  <a:cubicBezTo>
                    <a:pt x="3213" y="3256"/>
                    <a:pt x="3386" y="3011"/>
                    <a:pt x="3386" y="2738"/>
                  </a:cubicBezTo>
                  <a:lnTo>
                    <a:pt x="3386" y="1932"/>
                  </a:lnTo>
                  <a:cubicBezTo>
                    <a:pt x="3751" y="1647"/>
                    <a:pt x="3895" y="1160"/>
                    <a:pt x="3743" y="720"/>
                  </a:cubicBezTo>
                  <a:cubicBezTo>
                    <a:pt x="3590" y="289"/>
                    <a:pt x="3182" y="0"/>
                    <a:pt x="2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5415025" y="3355800"/>
              <a:ext cx="96100" cy="77275"/>
            </a:xfrm>
            <a:custGeom>
              <a:avLst/>
              <a:gdLst/>
              <a:ahLst/>
              <a:cxnLst/>
              <a:rect l="l" t="t" r="r" b="b"/>
              <a:pathLst>
                <a:path w="3844" h="3091" extrusionOk="0">
                  <a:moveTo>
                    <a:pt x="921" y="437"/>
                  </a:moveTo>
                  <a:cubicBezTo>
                    <a:pt x="1059" y="437"/>
                    <a:pt x="1198" y="513"/>
                    <a:pt x="1256" y="678"/>
                  </a:cubicBezTo>
                  <a:cubicBezTo>
                    <a:pt x="1043" y="770"/>
                    <a:pt x="856" y="911"/>
                    <a:pt x="706" y="1090"/>
                  </a:cubicBezTo>
                  <a:cubicBezTo>
                    <a:pt x="611" y="1023"/>
                    <a:pt x="556" y="914"/>
                    <a:pt x="556" y="799"/>
                  </a:cubicBezTo>
                  <a:cubicBezTo>
                    <a:pt x="556" y="568"/>
                    <a:pt x="739" y="437"/>
                    <a:pt x="921" y="437"/>
                  </a:cubicBezTo>
                  <a:close/>
                  <a:moveTo>
                    <a:pt x="3049" y="441"/>
                  </a:moveTo>
                  <a:cubicBezTo>
                    <a:pt x="3124" y="441"/>
                    <a:pt x="3200" y="464"/>
                    <a:pt x="3265" y="514"/>
                  </a:cubicBezTo>
                  <a:cubicBezTo>
                    <a:pt x="3458" y="658"/>
                    <a:pt x="3458" y="948"/>
                    <a:pt x="3262" y="1092"/>
                  </a:cubicBezTo>
                  <a:cubicBezTo>
                    <a:pt x="3113" y="911"/>
                    <a:pt x="2926" y="770"/>
                    <a:pt x="2713" y="678"/>
                  </a:cubicBezTo>
                  <a:cubicBezTo>
                    <a:pt x="2766" y="528"/>
                    <a:pt x="2905" y="441"/>
                    <a:pt x="3049" y="441"/>
                  </a:cubicBezTo>
                  <a:close/>
                  <a:moveTo>
                    <a:pt x="1984" y="956"/>
                  </a:moveTo>
                  <a:cubicBezTo>
                    <a:pt x="2126" y="956"/>
                    <a:pt x="2268" y="977"/>
                    <a:pt x="2405" y="1020"/>
                  </a:cubicBezTo>
                  <a:lnTo>
                    <a:pt x="2416" y="1023"/>
                  </a:lnTo>
                  <a:cubicBezTo>
                    <a:pt x="2678" y="1110"/>
                    <a:pt x="2888" y="1271"/>
                    <a:pt x="3000" y="1470"/>
                  </a:cubicBezTo>
                  <a:cubicBezTo>
                    <a:pt x="3003" y="1472"/>
                    <a:pt x="3006" y="1475"/>
                    <a:pt x="3006" y="1478"/>
                  </a:cubicBezTo>
                  <a:cubicBezTo>
                    <a:pt x="3064" y="1579"/>
                    <a:pt x="3093" y="1691"/>
                    <a:pt x="3093" y="1806"/>
                  </a:cubicBezTo>
                  <a:cubicBezTo>
                    <a:pt x="3093" y="2276"/>
                    <a:pt x="2595" y="2658"/>
                    <a:pt x="1984" y="2658"/>
                  </a:cubicBezTo>
                  <a:cubicBezTo>
                    <a:pt x="1371" y="2658"/>
                    <a:pt x="873" y="2276"/>
                    <a:pt x="873" y="1806"/>
                  </a:cubicBezTo>
                  <a:cubicBezTo>
                    <a:pt x="873" y="1691"/>
                    <a:pt x="905" y="1579"/>
                    <a:pt x="959" y="1478"/>
                  </a:cubicBezTo>
                  <a:lnTo>
                    <a:pt x="965" y="1470"/>
                  </a:lnTo>
                  <a:cubicBezTo>
                    <a:pt x="1077" y="1271"/>
                    <a:pt x="1290" y="1110"/>
                    <a:pt x="1550" y="1026"/>
                  </a:cubicBezTo>
                  <a:lnTo>
                    <a:pt x="1564" y="1020"/>
                  </a:lnTo>
                  <a:cubicBezTo>
                    <a:pt x="1701" y="977"/>
                    <a:pt x="1842" y="956"/>
                    <a:pt x="1984" y="956"/>
                  </a:cubicBezTo>
                  <a:close/>
                  <a:moveTo>
                    <a:pt x="3053" y="0"/>
                  </a:moveTo>
                  <a:cubicBezTo>
                    <a:pt x="2713" y="0"/>
                    <a:pt x="2403" y="220"/>
                    <a:pt x="2298" y="551"/>
                  </a:cubicBezTo>
                  <a:cubicBezTo>
                    <a:pt x="2194" y="534"/>
                    <a:pt x="2089" y="525"/>
                    <a:pt x="1984" y="525"/>
                  </a:cubicBezTo>
                  <a:cubicBezTo>
                    <a:pt x="1879" y="525"/>
                    <a:pt x="1774" y="534"/>
                    <a:pt x="1670" y="551"/>
                  </a:cubicBezTo>
                  <a:cubicBezTo>
                    <a:pt x="1557" y="208"/>
                    <a:pt x="1242" y="8"/>
                    <a:pt x="917" y="8"/>
                  </a:cubicBezTo>
                  <a:cubicBezTo>
                    <a:pt x="748" y="8"/>
                    <a:pt x="577" y="62"/>
                    <a:pt x="430" y="177"/>
                  </a:cubicBezTo>
                  <a:cubicBezTo>
                    <a:pt x="1" y="514"/>
                    <a:pt x="32" y="1179"/>
                    <a:pt x="496" y="1470"/>
                  </a:cubicBezTo>
                  <a:cubicBezTo>
                    <a:pt x="461" y="1579"/>
                    <a:pt x="441" y="1691"/>
                    <a:pt x="441" y="1806"/>
                  </a:cubicBezTo>
                  <a:cubicBezTo>
                    <a:pt x="441" y="2515"/>
                    <a:pt x="1132" y="3090"/>
                    <a:pt x="1984" y="3090"/>
                  </a:cubicBezTo>
                  <a:cubicBezTo>
                    <a:pt x="2833" y="3090"/>
                    <a:pt x="3524" y="2515"/>
                    <a:pt x="3524" y="1806"/>
                  </a:cubicBezTo>
                  <a:cubicBezTo>
                    <a:pt x="3524" y="1691"/>
                    <a:pt x="3507" y="1579"/>
                    <a:pt x="3473" y="1470"/>
                  </a:cubicBezTo>
                  <a:cubicBezTo>
                    <a:pt x="3703" y="1326"/>
                    <a:pt x="3844" y="1072"/>
                    <a:pt x="3844" y="799"/>
                  </a:cubicBezTo>
                  <a:cubicBezTo>
                    <a:pt x="3844" y="407"/>
                    <a:pt x="3562" y="73"/>
                    <a:pt x="3176" y="10"/>
                  </a:cubicBezTo>
                  <a:cubicBezTo>
                    <a:pt x="3135" y="4"/>
                    <a:pt x="3094" y="0"/>
                    <a:pt x="3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5448000" y="338570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400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5466775" y="33857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7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45" hidden="1"/>
          <p:cNvGrpSpPr/>
          <p:nvPr/>
        </p:nvGrpSpPr>
        <p:grpSpPr>
          <a:xfrm>
            <a:off x="1158313" y="1945325"/>
            <a:ext cx="323525" cy="369000"/>
            <a:chOff x="1497425" y="1517900"/>
            <a:chExt cx="323525" cy="369000"/>
          </a:xfrm>
        </p:grpSpPr>
        <p:sp>
          <p:nvSpPr>
            <p:cNvPr id="395" name="Google Shape;395;p45"/>
            <p:cNvSpPr/>
            <p:nvPr/>
          </p:nvSpPr>
          <p:spPr>
            <a:xfrm>
              <a:off x="1592500" y="1539475"/>
              <a:ext cx="133300" cy="183775"/>
            </a:xfrm>
            <a:custGeom>
              <a:avLst/>
              <a:gdLst/>
              <a:ahLst/>
              <a:cxnLst/>
              <a:rect l="l" t="t" r="r" b="b"/>
              <a:pathLst>
                <a:path w="5332" h="7351" extrusionOk="0">
                  <a:moveTo>
                    <a:pt x="2666" y="432"/>
                  </a:moveTo>
                  <a:cubicBezTo>
                    <a:pt x="3207" y="432"/>
                    <a:pt x="3737" y="732"/>
                    <a:pt x="4151" y="1276"/>
                  </a:cubicBezTo>
                  <a:cubicBezTo>
                    <a:pt x="4635" y="1903"/>
                    <a:pt x="4900" y="2756"/>
                    <a:pt x="4900" y="3674"/>
                  </a:cubicBezTo>
                  <a:cubicBezTo>
                    <a:pt x="4900" y="4592"/>
                    <a:pt x="4635" y="5444"/>
                    <a:pt x="4151" y="6075"/>
                  </a:cubicBezTo>
                  <a:cubicBezTo>
                    <a:pt x="3737" y="6619"/>
                    <a:pt x="3207" y="6918"/>
                    <a:pt x="2666" y="6918"/>
                  </a:cubicBezTo>
                  <a:cubicBezTo>
                    <a:pt x="2125" y="6918"/>
                    <a:pt x="1598" y="6619"/>
                    <a:pt x="1180" y="6075"/>
                  </a:cubicBezTo>
                  <a:cubicBezTo>
                    <a:pt x="697" y="5444"/>
                    <a:pt x="432" y="4592"/>
                    <a:pt x="432" y="3674"/>
                  </a:cubicBezTo>
                  <a:cubicBezTo>
                    <a:pt x="432" y="2756"/>
                    <a:pt x="700" y="1909"/>
                    <a:pt x="1180" y="1276"/>
                  </a:cubicBezTo>
                  <a:cubicBezTo>
                    <a:pt x="1598" y="735"/>
                    <a:pt x="2125" y="432"/>
                    <a:pt x="2666" y="432"/>
                  </a:cubicBezTo>
                  <a:close/>
                  <a:moveTo>
                    <a:pt x="2666" y="1"/>
                  </a:moveTo>
                  <a:cubicBezTo>
                    <a:pt x="1986" y="1"/>
                    <a:pt x="1339" y="360"/>
                    <a:pt x="838" y="1014"/>
                  </a:cubicBezTo>
                  <a:cubicBezTo>
                    <a:pt x="297" y="1716"/>
                    <a:pt x="0" y="2663"/>
                    <a:pt x="0" y="3677"/>
                  </a:cubicBezTo>
                  <a:cubicBezTo>
                    <a:pt x="0" y="4690"/>
                    <a:pt x="297" y="5634"/>
                    <a:pt x="838" y="6340"/>
                  </a:cubicBezTo>
                  <a:cubicBezTo>
                    <a:pt x="1339" y="6993"/>
                    <a:pt x="1986" y="7350"/>
                    <a:pt x="2666" y="7350"/>
                  </a:cubicBezTo>
                  <a:cubicBezTo>
                    <a:pt x="3345" y="7350"/>
                    <a:pt x="3996" y="6990"/>
                    <a:pt x="4497" y="6340"/>
                  </a:cubicBezTo>
                  <a:cubicBezTo>
                    <a:pt x="5035" y="5634"/>
                    <a:pt x="5332" y="4690"/>
                    <a:pt x="5332" y="3677"/>
                  </a:cubicBezTo>
                  <a:cubicBezTo>
                    <a:pt x="5332" y="2663"/>
                    <a:pt x="5035" y="1716"/>
                    <a:pt x="4497" y="1014"/>
                  </a:cubicBezTo>
                  <a:cubicBezTo>
                    <a:pt x="3996" y="360"/>
                    <a:pt x="3345" y="1"/>
                    <a:pt x="2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1651925" y="16259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5" y="347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1695325" y="1625975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2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6" y="433"/>
                    <a:pt x="289" y="433"/>
                  </a:cubicBezTo>
                  <a:cubicBezTo>
                    <a:pt x="401" y="433"/>
                    <a:pt x="507" y="347"/>
                    <a:pt x="507" y="217"/>
                  </a:cubicBezTo>
                  <a:cubicBezTo>
                    <a:pt x="507" y="96"/>
                    <a:pt x="41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1608550" y="1625975"/>
              <a:ext cx="12600" cy="10825"/>
            </a:xfrm>
            <a:custGeom>
              <a:avLst/>
              <a:gdLst/>
              <a:ahLst/>
              <a:cxnLst/>
              <a:rect l="l" t="t" r="r" b="b"/>
              <a:pathLst>
                <a:path w="504" h="433" extrusionOk="0">
                  <a:moveTo>
                    <a:pt x="288" y="1"/>
                  </a:moveTo>
                  <a:cubicBezTo>
                    <a:pt x="95" y="1"/>
                    <a:pt x="0" y="234"/>
                    <a:pt x="135" y="369"/>
                  </a:cubicBezTo>
                  <a:cubicBezTo>
                    <a:pt x="179" y="413"/>
                    <a:pt x="233" y="433"/>
                    <a:pt x="286" y="433"/>
                  </a:cubicBezTo>
                  <a:cubicBezTo>
                    <a:pt x="397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1673525" y="16259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1630350" y="16259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8" y="1"/>
                    <a:pt x="0" y="234"/>
                    <a:pt x="136" y="369"/>
                  </a:cubicBezTo>
                  <a:cubicBezTo>
                    <a:pt x="180" y="413"/>
                    <a:pt x="235" y="433"/>
                    <a:pt x="288" y="433"/>
                  </a:cubicBezTo>
                  <a:cubicBezTo>
                    <a:pt x="399" y="433"/>
                    <a:pt x="504" y="347"/>
                    <a:pt x="504" y="217"/>
                  </a:cubicBezTo>
                  <a:cubicBezTo>
                    <a:pt x="504" y="96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1671450" y="1677300"/>
              <a:ext cx="12600" cy="10825"/>
            </a:xfrm>
            <a:custGeom>
              <a:avLst/>
              <a:gdLst/>
              <a:ahLst/>
              <a:cxnLst/>
              <a:rect l="l" t="t" r="r" b="b"/>
              <a:pathLst>
                <a:path w="504" h="433" extrusionOk="0">
                  <a:moveTo>
                    <a:pt x="288" y="0"/>
                  </a:moveTo>
                  <a:cubicBezTo>
                    <a:pt x="95" y="0"/>
                    <a:pt x="0" y="234"/>
                    <a:pt x="135" y="369"/>
                  </a:cubicBezTo>
                  <a:cubicBezTo>
                    <a:pt x="179" y="413"/>
                    <a:pt x="233" y="432"/>
                    <a:pt x="286" y="432"/>
                  </a:cubicBezTo>
                  <a:cubicBezTo>
                    <a:pt x="397" y="432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1632500" y="1677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0"/>
                  </a:moveTo>
                  <a:cubicBezTo>
                    <a:pt x="96" y="0"/>
                    <a:pt x="1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651925" y="16660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1"/>
                    <a:pt x="136" y="369"/>
                  </a:cubicBezTo>
                  <a:cubicBezTo>
                    <a:pt x="180" y="412"/>
                    <a:pt x="233" y="432"/>
                    <a:pt x="286" y="432"/>
                  </a:cubicBezTo>
                  <a:cubicBezTo>
                    <a:pt x="397" y="432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651925" y="16910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0"/>
                  </a:moveTo>
                  <a:cubicBezTo>
                    <a:pt x="96" y="0"/>
                    <a:pt x="1" y="233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5" y="347"/>
                    <a:pt x="505" y="216"/>
                  </a:cubicBezTo>
                  <a:cubicBezTo>
                    <a:pt x="505" y="98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621425" y="1661675"/>
              <a:ext cx="12700" cy="10850"/>
            </a:xfrm>
            <a:custGeom>
              <a:avLst/>
              <a:gdLst/>
              <a:ahLst/>
              <a:cxnLst/>
              <a:rect l="l" t="t" r="r" b="b"/>
              <a:pathLst>
                <a:path w="508" h="434" extrusionOk="0">
                  <a:moveTo>
                    <a:pt x="291" y="1"/>
                  </a:moveTo>
                  <a:cubicBezTo>
                    <a:pt x="98" y="1"/>
                    <a:pt x="0" y="234"/>
                    <a:pt x="139" y="369"/>
                  </a:cubicBezTo>
                  <a:cubicBezTo>
                    <a:pt x="182" y="414"/>
                    <a:pt x="237" y="434"/>
                    <a:pt x="290" y="434"/>
                  </a:cubicBezTo>
                  <a:cubicBezTo>
                    <a:pt x="400" y="434"/>
                    <a:pt x="507" y="347"/>
                    <a:pt x="507" y="217"/>
                  </a:cubicBezTo>
                  <a:cubicBezTo>
                    <a:pt x="507" y="99"/>
                    <a:pt x="40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1682450" y="166167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1665250" y="1648300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0"/>
                  </a:moveTo>
                  <a:cubicBezTo>
                    <a:pt x="98" y="0"/>
                    <a:pt x="1" y="233"/>
                    <a:pt x="136" y="369"/>
                  </a:cubicBezTo>
                  <a:cubicBezTo>
                    <a:pt x="181" y="413"/>
                    <a:pt x="235" y="432"/>
                    <a:pt x="289" y="432"/>
                  </a:cubicBezTo>
                  <a:cubicBezTo>
                    <a:pt x="401" y="432"/>
                    <a:pt x="507" y="347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1692675" y="16445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6"/>
                  </a:cubicBezTo>
                  <a:cubicBezTo>
                    <a:pt x="504" y="98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1611200" y="1644550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1"/>
                  </a:moveTo>
                  <a:cubicBezTo>
                    <a:pt x="98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401" y="433"/>
                    <a:pt x="507" y="347"/>
                    <a:pt x="507" y="216"/>
                  </a:cubicBezTo>
                  <a:cubicBezTo>
                    <a:pt x="507" y="98"/>
                    <a:pt x="40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1638625" y="1648300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0"/>
                  </a:moveTo>
                  <a:cubicBezTo>
                    <a:pt x="98" y="0"/>
                    <a:pt x="0" y="233"/>
                    <a:pt x="136" y="369"/>
                  </a:cubicBezTo>
                  <a:cubicBezTo>
                    <a:pt x="180" y="413"/>
                    <a:pt x="235" y="432"/>
                    <a:pt x="289" y="432"/>
                  </a:cubicBezTo>
                  <a:cubicBezTo>
                    <a:pt x="400" y="432"/>
                    <a:pt x="507" y="347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1671450" y="1574675"/>
              <a:ext cx="12600" cy="10825"/>
            </a:xfrm>
            <a:custGeom>
              <a:avLst/>
              <a:gdLst/>
              <a:ahLst/>
              <a:cxnLst/>
              <a:rect l="l" t="t" r="r" b="b"/>
              <a:pathLst>
                <a:path w="504" h="433" extrusionOk="0">
                  <a:moveTo>
                    <a:pt x="288" y="0"/>
                  </a:moveTo>
                  <a:cubicBezTo>
                    <a:pt x="95" y="0"/>
                    <a:pt x="0" y="234"/>
                    <a:pt x="135" y="369"/>
                  </a:cubicBezTo>
                  <a:cubicBezTo>
                    <a:pt x="179" y="413"/>
                    <a:pt x="233" y="432"/>
                    <a:pt x="286" y="432"/>
                  </a:cubicBezTo>
                  <a:cubicBezTo>
                    <a:pt x="397" y="432"/>
                    <a:pt x="504" y="347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632500" y="15746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0"/>
                  </a:moveTo>
                  <a:cubicBezTo>
                    <a:pt x="96" y="0"/>
                    <a:pt x="1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5"/>
                    <a:pt x="40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1651925" y="158597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9" y="0"/>
                  </a:moveTo>
                  <a:cubicBezTo>
                    <a:pt x="96" y="0"/>
                    <a:pt x="1" y="233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5" y="347"/>
                    <a:pt x="505" y="216"/>
                  </a:cubicBezTo>
                  <a:cubicBezTo>
                    <a:pt x="505" y="98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1651925" y="156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1"/>
                    <a:pt x="136" y="369"/>
                  </a:cubicBezTo>
                  <a:cubicBezTo>
                    <a:pt x="180" y="412"/>
                    <a:pt x="233" y="432"/>
                    <a:pt x="286" y="432"/>
                  </a:cubicBezTo>
                  <a:cubicBezTo>
                    <a:pt x="397" y="432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621425" y="1590300"/>
              <a:ext cx="12700" cy="10800"/>
            </a:xfrm>
            <a:custGeom>
              <a:avLst/>
              <a:gdLst/>
              <a:ahLst/>
              <a:cxnLst/>
              <a:rect l="l" t="t" r="r" b="b"/>
              <a:pathLst>
                <a:path w="508" h="432" extrusionOk="0">
                  <a:moveTo>
                    <a:pt x="291" y="0"/>
                  </a:moveTo>
                  <a:cubicBezTo>
                    <a:pt x="98" y="0"/>
                    <a:pt x="0" y="230"/>
                    <a:pt x="139" y="368"/>
                  </a:cubicBezTo>
                  <a:cubicBezTo>
                    <a:pt x="182" y="412"/>
                    <a:pt x="236" y="431"/>
                    <a:pt x="288" y="431"/>
                  </a:cubicBezTo>
                  <a:cubicBezTo>
                    <a:pt x="400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1682450" y="15903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6" y="0"/>
                    <a:pt x="1" y="230"/>
                    <a:pt x="136" y="368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1665250" y="1603675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0"/>
                  </a:moveTo>
                  <a:cubicBezTo>
                    <a:pt x="98" y="0"/>
                    <a:pt x="1" y="234"/>
                    <a:pt x="136" y="369"/>
                  </a:cubicBezTo>
                  <a:cubicBezTo>
                    <a:pt x="181" y="413"/>
                    <a:pt x="235" y="432"/>
                    <a:pt x="289" y="432"/>
                  </a:cubicBezTo>
                  <a:cubicBezTo>
                    <a:pt x="401" y="432"/>
                    <a:pt x="507" y="347"/>
                    <a:pt x="507" y="216"/>
                  </a:cubicBezTo>
                  <a:cubicBezTo>
                    <a:pt x="507" y="98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692675" y="16074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2"/>
                    <a:pt x="285" y="432"/>
                  </a:cubicBezTo>
                  <a:cubicBezTo>
                    <a:pt x="397" y="432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1611200" y="1607425"/>
              <a:ext cx="12700" cy="10800"/>
            </a:xfrm>
            <a:custGeom>
              <a:avLst/>
              <a:gdLst/>
              <a:ahLst/>
              <a:cxnLst/>
              <a:rect l="l" t="t" r="r" b="b"/>
              <a:pathLst>
                <a:path w="508" h="432" extrusionOk="0">
                  <a:moveTo>
                    <a:pt x="291" y="0"/>
                  </a:moveTo>
                  <a:cubicBezTo>
                    <a:pt x="98" y="0"/>
                    <a:pt x="1" y="230"/>
                    <a:pt x="136" y="369"/>
                  </a:cubicBezTo>
                  <a:cubicBezTo>
                    <a:pt x="180" y="412"/>
                    <a:pt x="235" y="432"/>
                    <a:pt x="288" y="432"/>
                  </a:cubicBezTo>
                  <a:cubicBezTo>
                    <a:pt x="400" y="432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638625" y="1603675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0"/>
                  </a:moveTo>
                  <a:cubicBezTo>
                    <a:pt x="98" y="0"/>
                    <a:pt x="0" y="234"/>
                    <a:pt x="136" y="369"/>
                  </a:cubicBezTo>
                  <a:cubicBezTo>
                    <a:pt x="180" y="413"/>
                    <a:pt x="235" y="432"/>
                    <a:pt x="289" y="432"/>
                  </a:cubicBezTo>
                  <a:cubicBezTo>
                    <a:pt x="400" y="432"/>
                    <a:pt x="507" y="347"/>
                    <a:pt x="507" y="216"/>
                  </a:cubicBezTo>
                  <a:cubicBezTo>
                    <a:pt x="507" y="98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1521525" y="1796225"/>
              <a:ext cx="74450" cy="68575"/>
            </a:xfrm>
            <a:custGeom>
              <a:avLst/>
              <a:gdLst/>
              <a:ahLst/>
              <a:cxnLst/>
              <a:rect l="l" t="t" r="r" b="b"/>
              <a:pathLst>
                <a:path w="2978" h="2743" extrusionOk="0">
                  <a:moveTo>
                    <a:pt x="1678" y="418"/>
                  </a:moveTo>
                  <a:cubicBezTo>
                    <a:pt x="1873" y="418"/>
                    <a:pt x="2069" y="492"/>
                    <a:pt x="2217" y="641"/>
                  </a:cubicBezTo>
                  <a:cubicBezTo>
                    <a:pt x="2522" y="946"/>
                    <a:pt x="2517" y="1441"/>
                    <a:pt x="2206" y="1735"/>
                  </a:cubicBezTo>
                  <a:lnTo>
                    <a:pt x="2203" y="1735"/>
                  </a:lnTo>
                  <a:lnTo>
                    <a:pt x="1837" y="2103"/>
                  </a:lnTo>
                  <a:cubicBezTo>
                    <a:pt x="1687" y="2261"/>
                    <a:pt x="1485" y="2341"/>
                    <a:pt x="1284" y="2341"/>
                  </a:cubicBezTo>
                  <a:cubicBezTo>
                    <a:pt x="1089" y="2341"/>
                    <a:pt x="893" y="2267"/>
                    <a:pt x="743" y="2118"/>
                  </a:cubicBezTo>
                  <a:cubicBezTo>
                    <a:pt x="441" y="1813"/>
                    <a:pt x="447" y="1318"/>
                    <a:pt x="758" y="1024"/>
                  </a:cubicBezTo>
                  <a:lnTo>
                    <a:pt x="1126" y="655"/>
                  </a:lnTo>
                  <a:cubicBezTo>
                    <a:pt x="1275" y="497"/>
                    <a:pt x="1477" y="418"/>
                    <a:pt x="1678" y="418"/>
                  </a:cubicBezTo>
                  <a:close/>
                  <a:moveTo>
                    <a:pt x="1663" y="1"/>
                  </a:moveTo>
                  <a:cubicBezTo>
                    <a:pt x="1357" y="1"/>
                    <a:pt x="1051" y="117"/>
                    <a:pt x="818" y="350"/>
                  </a:cubicBezTo>
                  <a:lnTo>
                    <a:pt x="453" y="716"/>
                  </a:lnTo>
                  <a:cubicBezTo>
                    <a:pt x="1" y="1185"/>
                    <a:pt x="6" y="1931"/>
                    <a:pt x="467" y="2391"/>
                  </a:cubicBezTo>
                  <a:cubicBezTo>
                    <a:pt x="701" y="2625"/>
                    <a:pt x="1007" y="2742"/>
                    <a:pt x="1314" y="2742"/>
                  </a:cubicBezTo>
                  <a:cubicBezTo>
                    <a:pt x="1613" y="2742"/>
                    <a:pt x="1911" y="2631"/>
                    <a:pt x="2142" y="2409"/>
                  </a:cubicBezTo>
                  <a:lnTo>
                    <a:pt x="2511" y="2040"/>
                  </a:lnTo>
                  <a:cubicBezTo>
                    <a:pt x="2977" y="1574"/>
                    <a:pt x="2977" y="817"/>
                    <a:pt x="2511" y="350"/>
                  </a:cubicBezTo>
                  <a:cubicBezTo>
                    <a:pt x="2276" y="117"/>
                    <a:pt x="1970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1497425" y="1517900"/>
              <a:ext cx="323525" cy="369000"/>
            </a:xfrm>
            <a:custGeom>
              <a:avLst/>
              <a:gdLst/>
              <a:ahLst/>
              <a:cxnLst/>
              <a:rect l="l" t="t" r="r" b="b"/>
              <a:pathLst>
                <a:path w="12941" h="14760" extrusionOk="0">
                  <a:moveTo>
                    <a:pt x="7284" y="8962"/>
                  </a:moveTo>
                  <a:cubicBezTo>
                    <a:pt x="7289" y="9008"/>
                    <a:pt x="7295" y="9054"/>
                    <a:pt x="7301" y="9100"/>
                  </a:cubicBezTo>
                  <a:lnTo>
                    <a:pt x="6469" y="9932"/>
                  </a:lnTo>
                  <a:lnTo>
                    <a:pt x="5637" y="9100"/>
                  </a:lnTo>
                  <a:cubicBezTo>
                    <a:pt x="5643" y="9054"/>
                    <a:pt x="5648" y="9008"/>
                    <a:pt x="5657" y="8962"/>
                  </a:cubicBezTo>
                  <a:cubicBezTo>
                    <a:pt x="5922" y="9041"/>
                    <a:pt x="6195" y="9080"/>
                    <a:pt x="6469" y="9080"/>
                  </a:cubicBezTo>
                  <a:cubicBezTo>
                    <a:pt x="6743" y="9080"/>
                    <a:pt x="7017" y="9041"/>
                    <a:pt x="7284" y="8962"/>
                  </a:cubicBezTo>
                  <a:close/>
                  <a:moveTo>
                    <a:pt x="5657" y="11357"/>
                  </a:moveTo>
                  <a:lnTo>
                    <a:pt x="6167" y="11866"/>
                  </a:lnTo>
                  <a:lnTo>
                    <a:pt x="5896" y="12137"/>
                  </a:lnTo>
                  <a:lnTo>
                    <a:pt x="5027" y="12554"/>
                  </a:lnTo>
                  <a:cubicBezTo>
                    <a:pt x="5073" y="12321"/>
                    <a:pt x="5047" y="12079"/>
                    <a:pt x="4955" y="11860"/>
                  </a:cubicBezTo>
                  <a:lnTo>
                    <a:pt x="5303" y="11693"/>
                  </a:lnTo>
                  <a:cubicBezTo>
                    <a:pt x="5326" y="11685"/>
                    <a:pt x="5343" y="11670"/>
                    <a:pt x="5363" y="11653"/>
                  </a:cubicBezTo>
                  <a:lnTo>
                    <a:pt x="5657" y="11357"/>
                  </a:lnTo>
                  <a:close/>
                  <a:moveTo>
                    <a:pt x="3014" y="7087"/>
                  </a:moveTo>
                  <a:lnTo>
                    <a:pt x="7580" y="11653"/>
                  </a:lnTo>
                  <a:cubicBezTo>
                    <a:pt x="7597" y="11670"/>
                    <a:pt x="7617" y="11685"/>
                    <a:pt x="7640" y="11693"/>
                  </a:cubicBezTo>
                  <a:lnTo>
                    <a:pt x="7989" y="11860"/>
                  </a:lnTo>
                  <a:cubicBezTo>
                    <a:pt x="7897" y="12079"/>
                    <a:pt x="7871" y="12321"/>
                    <a:pt x="7917" y="12554"/>
                  </a:cubicBezTo>
                  <a:lnTo>
                    <a:pt x="7047" y="12137"/>
                  </a:lnTo>
                  <a:lnTo>
                    <a:pt x="6624" y="11714"/>
                  </a:lnTo>
                  <a:lnTo>
                    <a:pt x="5810" y="10899"/>
                  </a:lnTo>
                  <a:lnTo>
                    <a:pt x="3101" y="8190"/>
                  </a:lnTo>
                  <a:cubicBezTo>
                    <a:pt x="2804" y="7894"/>
                    <a:pt x="2767" y="7424"/>
                    <a:pt x="3014" y="7087"/>
                  </a:cubicBezTo>
                  <a:close/>
                  <a:moveTo>
                    <a:pt x="2629" y="10701"/>
                  </a:moveTo>
                  <a:cubicBezTo>
                    <a:pt x="3045" y="10701"/>
                    <a:pt x="3462" y="10860"/>
                    <a:pt x="3780" y="11178"/>
                  </a:cubicBezTo>
                  <a:lnTo>
                    <a:pt x="4390" y="11788"/>
                  </a:lnTo>
                  <a:cubicBezTo>
                    <a:pt x="4422" y="11820"/>
                    <a:pt x="4448" y="11852"/>
                    <a:pt x="4474" y="11886"/>
                  </a:cubicBezTo>
                  <a:cubicBezTo>
                    <a:pt x="4690" y="12189"/>
                    <a:pt x="4655" y="12606"/>
                    <a:pt x="4390" y="12868"/>
                  </a:cubicBezTo>
                  <a:lnTo>
                    <a:pt x="3412" y="13847"/>
                  </a:lnTo>
                  <a:cubicBezTo>
                    <a:pt x="3093" y="14165"/>
                    <a:pt x="2677" y="14324"/>
                    <a:pt x="2260" y="14324"/>
                  </a:cubicBezTo>
                  <a:cubicBezTo>
                    <a:pt x="1843" y="14324"/>
                    <a:pt x="1427" y="14165"/>
                    <a:pt x="1109" y="13847"/>
                  </a:cubicBezTo>
                  <a:cubicBezTo>
                    <a:pt x="472" y="13211"/>
                    <a:pt x="472" y="12180"/>
                    <a:pt x="1109" y="11544"/>
                  </a:cubicBezTo>
                  <a:lnTo>
                    <a:pt x="1477" y="11178"/>
                  </a:lnTo>
                  <a:cubicBezTo>
                    <a:pt x="1795" y="10860"/>
                    <a:pt x="2212" y="10701"/>
                    <a:pt x="2629" y="10701"/>
                  </a:cubicBezTo>
                  <a:close/>
                  <a:moveTo>
                    <a:pt x="10312" y="10701"/>
                  </a:moveTo>
                  <a:cubicBezTo>
                    <a:pt x="10729" y="10701"/>
                    <a:pt x="11145" y="10860"/>
                    <a:pt x="11463" y="11178"/>
                  </a:cubicBezTo>
                  <a:lnTo>
                    <a:pt x="11832" y="11544"/>
                  </a:lnTo>
                  <a:cubicBezTo>
                    <a:pt x="12465" y="12180"/>
                    <a:pt x="12465" y="13211"/>
                    <a:pt x="11829" y="13847"/>
                  </a:cubicBezTo>
                  <a:lnTo>
                    <a:pt x="11832" y="13847"/>
                  </a:lnTo>
                  <a:cubicBezTo>
                    <a:pt x="11512" y="14165"/>
                    <a:pt x="11096" y="14324"/>
                    <a:pt x="10679" y="14324"/>
                  </a:cubicBezTo>
                  <a:cubicBezTo>
                    <a:pt x="10263" y="14324"/>
                    <a:pt x="9847" y="14165"/>
                    <a:pt x="9529" y="13847"/>
                  </a:cubicBezTo>
                  <a:lnTo>
                    <a:pt x="8550" y="12868"/>
                  </a:lnTo>
                  <a:cubicBezTo>
                    <a:pt x="8251" y="12571"/>
                    <a:pt x="8251" y="12088"/>
                    <a:pt x="8550" y="11788"/>
                  </a:cubicBezTo>
                  <a:lnTo>
                    <a:pt x="9160" y="11178"/>
                  </a:lnTo>
                  <a:cubicBezTo>
                    <a:pt x="9479" y="10860"/>
                    <a:pt x="9895" y="10701"/>
                    <a:pt x="10312" y="10701"/>
                  </a:cubicBezTo>
                  <a:close/>
                  <a:moveTo>
                    <a:pt x="6469" y="0"/>
                  </a:moveTo>
                  <a:cubicBezTo>
                    <a:pt x="5355" y="0"/>
                    <a:pt x="4324" y="656"/>
                    <a:pt x="3653" y="1799"/>
                  </a:cubicBezTo>
                  <a:cubicBezTo>
                    <a:pt x="3590" y="1903"/>
                    <a:pt x="3625" y="2035"/>
                    <a:pt x="3728" y="2096"/>
                  </a:cubicBezTo>
                  <a:cubicBezTo>
                    <a:pt x="3763" y="2116"/>
                    <a:pt x="3801" y="2125"/>
                    <a:pt x="3838" y="2125"/>
                  </a:cubicBezTo>
                  <a:cubicBezTo>
                    <a:pt x="3912" y="2125"/>
                    <a:pt x="3984" y="2087"/>
                    <a:pt x="4025" y="2018"/>
                  </a:cubicBezTo>
                  <a:cubicBezTo>
                    <a:pt x="4618" y="1010"/>
                    <a:pt x="5510" y="432"/>
                    <a:pt x="6469" y="432"/>
                  </a:cubicBezTo>
                  <a:cubicBezTo>
                    <a:pt x="8179" y="432"/>
                    <a:pt x="9566" y="2274"/>
                    <a:pt x="9566" y="4540"/>
                  </a:cubicBezTo>
                  <a:cubicBezTo>
                    <a:pt x="9566" y="6802"/>
                    <a:pt x="8179" y="8645"/>
                    <a:pt x="6469" y="8645"/>
                  </a:cubicBezTo>
                  <a:cubicBezTo>
                    <a:pt x="4762" y="8645"/>
                    <a:pt x="3371" y="6802"/>
                    <a:pt x="3371" y="4540"/>
                  </a:cubicBezTo>
                  <a:cubicBezTo>
                    <a:pt x="3368" y="3953"/>
                    <a:pt x="3466" y="3371"/>
                    <a:pt x="3659" y="2815"/>
                  </a:cubicBezTo>
                  <a:cubicBezTo>
                    <a:pt x="3699" y="2703"/>
                    <a:pt x="3639" y="2579"/>
                    <a:pt x="3527" y="2539"/>
                  </a:cubicBezTo>
                  <a:cubicBezTo>
                    <a:pt x="3503" y="2531"/>
                    <a:pt x="3479" y="2527"/>
                    <a:pt x="3455" y="2527"/>
                  </a:cubicBezTo>
                  <a:cubicBezTo>
                    <a:pt x="3366" y="2527"/>
                    <a:pt x="3282" y="2583"/>
                    <a:pt x="3250" y="2671"/>
                  </a:cubicBezTo>
                  <a:cubicBezTo>
                    <a:pt x="3043" y="3273"/>
                    <a:pt x="2937" y="3904"/>
                    <a:pt x="2939" y="4537"/>
                  </a:cubicBezTo>
                  <a:cubicBezTo>
                    <a:pt x="2939" y="5392"/>
                    <a:pt x="3124" y="6212"/>
                    <a:pt x="3463" y="6921"/>
                  </a:cubicBezTo>
                  <a:lnTo>
                    <a:pt x="3222" y="6679"/>
                  </a:lnTo>
                  <a:cubicBezTo>
                    <a:pt x="3167" y="6624"/>
                    <a:pt x="3092" y="6592"/>
                    <a:pt x="3011" y="6592"/>
                  </a:cubicBezTo>
                  <a:cubicBezTo>
                    <a:pt x="3008" y="6592"/>
                    <a:pt x="3005" y="6592"/>
                    <a:pt x="3001" y="6592"/>
                  </a:cubicBezTo>
                  <a:cubicBezTo>
                    <a:pt x="2924" y="6592"/>
                    <a:pt x="2851" y="6624"/>
                    <a:pt x="2796" y="6679"/>
                  </a:cubicBezTo>
                  <a:cubicBezTo>
                    <a:pt x="2295" y="7182"/>
                    <a:pt x="2295" y="7994"/>
                    <a:pt x="2796" y="8495"/>
                  </a:cubicBezTo>
                  <a:lnTo>
                    <a:pt x="5050" y="10749"/>
                  </a:lnTo>
                  <a:cubicBezTo>
                    <a:pt x="5038" y="10954"/>
                    <a:pt x="5029" y="11152"/>
                    <a:pt x="5024" y="11345"/>
                  </a:cubicBezTo>
                  <a:lnTo>
                    <a:pt x="4713" y="11495"/>
                  </a:lnTo>
                  <a:lnTo>
                    <a:pt x="4698" y="11483"/>
                  </a:lnTo>
                  <a:lnTo>
                    <a:pt x="4088" y="10870"/>
                  </a:lnTo>
                  <a:cubicBezTo>
                    <a:pt x="3685" y="10467"/>
                    <a:pt x="3158" y="10266"/>
                    <a:pt x="2630" y="10266"/>
                  </a:cubicBezTo>
                  <a:cubicBezTo>
                    <a:pt x="2102" y="10266"/>
                    <a:pt x="1575" y="10467"/>
                    <a:pt x="1172" y="10870"/>
                  </a:cubicBezTo>
                  <a:lnTo>
                    <a:pt x="806" y="11236"/>
                  </a:lnTo>
                  <a:cubicBezTo>
                    <a:pt x="0" y="12042"/>
                    <a:pt x="0" y="13346"/>
                    <a:pt x="806" y="14152"/>
                  </a:cubicBezTo>
                  <a:cubicBezTo>
                    <a:pt x="1208" y="14553"/>
                    <a:pt x="1735" y="14754"/>
                    <a:pt x="2263" y="14754"/>
                  </a:cubicBezTo>
                  <a:cubicBezTo>
                    <a:pt x="2791" y="14754"/>
                    <a:pt x="3318" y="14553"/>
                    <a:pt x="3720" y="14152"/>
                  </a:cubicBezTo>
                  <a:lnTo>
                    <a:pt x="4667" y="13208"/>
                  </a:lnTo>
                  <a:lnTo>
                    <a:pt x="5070" y="13012"/>
                  </a:lnTo>
                  <a:cubicBezTo>
                    <a:pt x="5076" y="13067"/>
                    <a:pt x="5081" y="13121"/>
                    <a:pt x="5090" y="13170"/>
                  </a:cubicBezTo>
                  <a:cubicBezTo>
                    <a:pt x="5104" y="13277"/>
                    <a:pt x="5196" y="13357"/>
                    <a:pt x="5303" y="13357"/>
                  </a:cubicBezTo>
                  <a:cubicBezTo>
                    <a:pt x="5314" y="13357"/>
                    <a:pt x="5323" y="13354"/>
                    <a:pt x="5335" y="13354"/>
                  </a:cubicBezTo>
                  <a:cubicBezTo>
                    <a:pt x="5453" y="13337"/>
                    <a:pt x="5533" y="13228"/>
                    <a:pt x="5516" y="13110"/>
                  </a:cubicBezTo>
                  <a:cubicBezTo>
                    <a:pt x="5504" y="13018"/>
                    <a:pt x="5493" y="12917"/>
                    <a:pt x="5484" y="12813"/>
                  </a:cubicBezTo>
                  <a:lnTo>
                    <a:pt x="6115" y="12508"/>
                  </a:lnTo>
                  <a:cubicBezTo>
                    <a:pt x="6138" y="12500"/>
                    <a:pt x="6158" y="12485"/>
                    <a:pt x="6175" y="12468"/>
                  </a:cubicBezTo>
                  <a:lnTo>
                    <a:pt x="6469" y="12171"/>
                  </a:lnTo>
                  <a:lnTo>
                    <a:pt x="6765" y="12468"/>
                  </a:lnTo>
                  <a:cubicBezTo>
                    <a:pt x="6783" y="12485"/>
                    <a:pt x="6803" y="12500"/>
                    <a:pt x="6823" y="12508"/>
                  </a:cubicBezTo>
                  <a:lnTo>
                    <a:pt x="7456" y="12813"/>
                  </a:lnTo>
                  <a:cubicBezTo>
                    <a:pt x="7318" y="14325"/>
                    <a:pt x="6829" y="14325"/>
                    <a:pt x="6469" y="14325"/>
                  </a:cubicBezTo>
                  <a:cubicBezTo>
                    <a:pt x="6141" y="14325"/>
                    <a:pt x="5916" y="14258"/>
                    <a:pt x="5743" y="13927"/>
                  </a:cubicBezTo>
                  <a:cubicBezTo>
                    <a:pt x="5705" y="13855"/>
                    <a:pt x="5630" y="13812"/>
                    <a:pt x="5552" y="13812"/>
                  </a:cubicBezTo>
                  <a:cubicBezTo>
                    <a:pt x="5518" y="13812"/>
                    <a:pt x="5484" y="13821"/>
                    <a:pt x="5453" y="13838"/>
                  </a:cubicBezTo>
                  <a:cubicBezTo>
                    <a:pt x="5346" y="13893"/>
                    <a:pt x="5306" y="14022"/>
                    <a:pt x="5361" y="14129"/>
                  </a:cubicBezTo>
                  <a:cubicBezTo>
                    <a:pt x="5651" y="14687"/>
                    <a:pt x="6106" y="14759"/>
                    <a:pt x="6469" y="14759"/>
                  </a:cubicBezTo>
                  <a:cubicBezTo>
                    <a:pt x="6762" y="14759"/>
                    <a:pt x="7137" y="14713"/>
                    <a:pt x="7422" y="14368"/>
                  </a:cubicBezTo>
                  <a:cubicBezTo>
                    <a:pt x="7652" y="14089"/>
                    <a:pt x="7796" y="13654"/>
                    <a:pt x="7871" y="13015"/>
                  </a:cubicBezTo>
                  <a:lnTo>
                    <a:pt x="8274" y="13208"/>
                  </a:lnTo>
                  <a:lnTo>
                    <a:pt x="9221" y="14155"/>
                  </a:lnTo>
                  <a:cubicBezTo>
                    <a:pt x="9622" y="14556"/>
                    <a:pt x="10150" y="14757"/>
                    <a:pt x="10678" y="14757"/>
                  </a:cubicBezTo>
                  <a:cubicBezTo>
                    <a:pt x="11205" y="14757"/>
                    <a:pt x="11733" y="14556"/>
                    <a:pt x="12134" y="14155"/>
                  </a:cubicBezTo>
                  <a:cubicBezTo>
                    <a:pt x="12940" y="13349"/>
                    <a:pt x="12940" y="12045"/>
                    <a:pt x="12134" y="11239"/>
                  </a:cubicBezTo>
                  <a:lnTo>
                    <a:pt x="11769" y="10873"/>
                  </a:lnTo>
                  <a:cubicBezTo>
                    <a:pt x="11366" y="10470"/>
                    <a:pt x="10838" y="10268"/>
                    <a:pt x="10311" y="10268"/>
                  </a:cubicBezTo>
                  <a:cubicBezTo>
                    <a:pt x="9783" y="10268"/>
                    <a:pt x="9255" y="10470"/>
                    <a:pt x="8852" y="10873"/>
                  </a:cubicBezTo>
                  <a:lnTo>
                    <a:pt x="8242" y="11483"/>
                  </a:lnTo>
                  <a:lnTo>
                    <a:pt x="8228" y="11498"/>
                  </a:lnTo>
                  <a:lnTo>
                    <a:pt x="7917" y="11348"/>
                  </a:lnTo>
                  <a:cubicBezTo>
                    <a:pt x="7911" y="11152"/>
                    <a:pt x="7902" y="10951"/>
                    <a:pt x="7888" y="10752"/>
                  </a:cubicBezTo>
                  <a:lnTo>
                    <a:pt x="8582" y="10058"/>
                  </a:lnTo>
                  <a:cubicBezTo>
                    <a:pt x="8739" y="9902"/>
                    <a:pt x="8596" y="9686"/>
                    <a:pt x="8428" y="9686"/>
                  </a:cubicBezTo>
                  <a:cubicBezTo>
                    <a:pt x="8377" y="9686"/>
                    <a:pt x="8324" y="9706"/>
                    <a:pt x="8277" y="9753"/>
                  </a:cubicBezTo>
                  <a:lnTo>
                    <a:pt x="7284" y="10746"/>
                  </a:lnTo>
                  <a:lnTo>
                    <a:pt x="6774" y="10237"/>
                  </a:lnTo>
                  <a:lnTo>
                    <a:pt x="9923" y="7087"/>
                  </a:lnTo>
                  <a:lnTo>
                    <a:pt x="9923" y="7087"/>
                  </a:lnTo>
                  <a:cubicBezTo>
                    <a:pt x="10171" y="7424"/>
                    <a:pt x="10136" y="7894"/>
                    <a:pt x="9840" y="8190"/>
                  </a:cubicBezTo>
                  <a:lnTo>
                    <a:pt x="8930" y="9100"/>
                  </a:lnTo>
                  <a:cubicBezTo>
                    <a:pt x="8773" y="9256"/>
                    <a:pt x="8916" y="9472"/>
                    <a:pt x="9084" y="9472"/>
                  </a:cubicBezTo>
                  <a:cubicBezTo>
                    <a:pt x="9135" y="9472"/>
                    <a:pt x="9188" y="9453"/>
                    <a:pt x="9235" y="9405"/>
                  </a:cubicBezTo>
                  <a:lnTo>
                    <a:pt x="10145" y="8495"/>
                  </a:lnTo>
                  <a:cubicBezTo>
                    <a:pt x="10646" y="7994"/>
                    <a:pt x="10646" y="7182"/>
                    <a:pt x="10145" y="6682"/>
                  </a:cubicBezTo>
                  <a:cubicBezTo>
                    <a:pt x="10090" y="6624"/>
                    <a:pt x="10015" y="6592"/>
                    <a:pt x="9938" y="6592"/>
                  </a:cubicBezTo>
                  <a:cubicBezTo>
                    <a:pt x="9854" y="6592"/>
                    <a:pt x="9777" y="6624"/>
                    <a:pt x="9722" y="6682"/>
                  </a:cubicBezTo>
                  <a:lnTo>
                    <a:pt x="9480" y="6923"/>
                  </a:lnTo>
                  <a:cubicBezTo>
                    <a:pt x="9820" y="6212"/>
                    <a:pt x="10001" y="5395"/>
                    <a:pt x="10001" y="4540"/>
                  </a:cubicBezTo>
                  <a:cubicBezTo>
                    <a:pt x="10001" y="3336"/>
                    <a:pt x="9641" y="2205"/>
                    <a:pt x="8988" y="1350"/>
                  </a:cubicBezTo>
                  <a:cubicBezTo>
                    <a:pt x="8320" y="481"/>
                    <a:pt x="7425" y="0"/>
                    <a:pt x="6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723325" y="1794625"/>
              <a:ext cx="75025" cy="69025"/>
            </a:xfrm>
            <a:custGeom>
              <a:avLst/>
              <a:gdLst/>
              <a:ahLst/>
              <a:cxnLst/>
              <a:rect l="l" t="t" r="r" b="b"/>
              <a:pathLst>
                <a:path w="3001" h="2761" extrusionOk="0">
                  <a:moveTo>
                    <a:pt x="1298" y="417"/>
                  </a:moveTo>
                  <a:cubicBezTo>
                    <a:pt x="1493" y="417"/>
                    <a:pt x="1688" y="492"/>
                    <a:pt x="1837" y="642"/>
                  </a:cubicBezTo>
                  <a:lnTo>
                    <a:pt x="2203" y="1010"/>
                  </a:lnTo>
                  <a:cubicBezTo>
                    <a:pt x="2502" y="1307"/>
                    <a:pt x="2502" y="1790"/>
                    <a:pt x="2206" y="2087"/>
                  </a:cubicBezTo>
                  <a:cubicBezTo>
                    <a:pt x="2056" y="2237"/>
                    <a:pt x="1860" y="2311"/>
                    <a:pt x="1665" y="2311"/>
                  </a:cubicBezTo>
                  <a:cubicBezTo>
                    <a:pt x="1470" y="2311"/>
                    <a:pt x="1275" y="2237"/>
                    <a:pt x="1126" y="2087"/>
                  </a:cubicBezTo>
                  <a:lnTo>
                    <a:pt x="758" y="1721"/>
                  </a:lnTo>
                  <a:cubicBezTo>
                    <a:pt x="458" y="1422"/>
                    <a:pt x="458" y="941"/>
                    <a:pt x="758" y="642"/>
                  </a:cubicBezTo>
                  <a:cubicBezTo>
                    <a:pt x="907" y="492"/>
                    <a:pt x="1103" y="417"/>
                    <a:pt x="1298" y="417"/>
                  </a:cubicBezTo>
                  <a:close/>
                  <a:moveTo>
                    <a:pt x="1315" y="0"/>
                  </a:moveTo>
                  <a:cubicBezTo>
                    <a:pt x="1009" y="0"/>
                    <a:pt x="703" y="118"/>
                    <a:pt x="470" y="351"/>
                  </a:cubicBezTo>
                  <a:cubicBezTo>
                    <a:pt x="6" y="812"/>
                    <a:pt x="1" y="1557"/>
                    <a:pt x="453" y="2026"/>
                  </a:cubicBezTo>
                  <a:lnTo>
                    <a:pt x="821" y="2395"/>
                  </a:lnTo>
                  <a:cubicBezTo>
                    <a:pt x="1056" y="2638"/>
                    <a:pt x="1368" y="2761"/>
                    <a:pt x="1682" y="2761"/>
                  </a:cubicBezTo>
                  <a:cubicBezTo>
                    <a:pt x="1987" y="2761"/>
                    <a:pt x="2294" y="2644"/>
                    <a:pt x="2528" y="2409"/>
                  </a:cubicBezTo>
                  <a:cubicBezTo>
                    <a:pt x="3000" y="1937"/>
                    <a:pt x="2995" y="1166"/>
                    <a:pt x="2511" y="702"/>
                  </a:cubicBezTo>
                  <a:lnTo>
                    <a:pt x="2145" y="337"/>
                  </a:lnTo>
                  <a:cubicBezTo>
                    <a:pt x="1912" y="112"/>
                    <a:pt x="1613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107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TREATMENT METHOD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19A3C1-9D21-CD32-E370-2565E18EB971}"/>
              </a:ext>
            </a:extLst>
          </p:cNvPr>
          <p:cNvSpPr txBox="1"/>
          <p:nvPr/>
        </p:nvSpPr>
        <p:spPr>
          <a:xfrm>
            <a:off x="319669" y="1858538"/>
            <a:ext cx="8571570" cy="207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spcAft>
                <a:spcPts val="1600"/>
              </a:spcAft>
              <a:buClr>
                <a:schemeClr val="dk1"/>
              </a:buClr>
              <a:buSzPts val="1800"/>
              <a:buFont typeface="Lato Light"/>
              <a:buNone/>
              <a:defRPr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l"/>
            <a:r>
              <a:rPr lang="en-US" sz="2400"/>
              <a:t>Experiments on animals contribute to the development of many treatments and save lives</a:t>
            </a:r>
          </a:p>
          <a:p>
            <a:pPr algn="l"/>
            <a:r>
              <a:rPr lang="en-US" sz="2400"/>
              <a:t>At the same time, this is also a method to help develop pacemakers, heart valve replacement and anesthesia.</a:t>
            </a:r>
          </a:p>
        </p:txBody>
      </p:sp>
    </p:spTree>
    <p:extLst>
      <p:ext uri="{BB962C8B-B14F-4D97-AF65-F5344CB8AC3E}">
        <p14:creationId xmlns:p14="http://schemas.microsoft.com/office/powerpoint/2010/main" val="2577462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DRUG EFFECT TEST</a:t>
            </a:r>
            <a:br>
              <a:rPr lang="en-US"/>
            </a:br>
            <a:endParaRPr/>
          </a:p>
        </p:txBody>
      </p:sp>
      <p:sp>
        <p:nvSpPr>
          <p:cNvPr id="436" name="Google Shape;436;p47" hidden="1"/>
          <p:cNvSpPr txBox="1"/>
          <p:nvPr/>
        </p:nvSpPr>
        <p:spPr>
          <a:xfrm>
            <a:off x="1123450" y="4292100"/>
            <a:ext cx="6897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If you want to modify this graph, click on it, follow the link, change the data and replace it here 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37" name="Google Shape;437;p47" hidden="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220" y="1145700"/>
            <a:ext cx="2909483" cy="303170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 hidden="1"/>
          <p:cNvSpPr txBox="1">
            <a:spLocks noGrp="1"/>
          </p:cNvSpPr>
          <p:nvPr>
            <p:ph type="ctrTitle" idx="4294967295"/>
          </p:nvPr>
        </p:nvSpPr>
        <p:spPr>
          <a:xfrm>
            <a:off x="865024" y="165381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439" name="Google Shape;439;p47"/>
          <p:cNvSpPr txBox="1">
            <a:spLocks noGrp="1"/>
          </p:cNvSpPr>
          <p:nvPr>
            <p:ph type="subTitle" idx="4294967295"/>
          </p:nvPr>
        </p:nvSpPr>
        <p:spPr>
          <a:xfrm>
            <a:off x="571824" y="1144859"/>
            <a:ext cx="8267375" cy="340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Living systems like humans and animals are extremely complex.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Cell culture studies in laboratory dishes have not revealed interrelated processes occurring in the central nervous system, the endocrine system, and the immune system.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To evaluate the side effects of a drug requires a circulatory system to carry the drug to different organs.</a:t>
            </a:r>
          </a:p>
        </p:txBody>
      </p:sp>
      <p:sp>
        <p:nvSpPr>
          <p:cNvPr id="440" name="Google Shape;440;p47" hidden="1"/>
          <p:cNvSpPr txBox="1">
            <a:spLocks noGrp="1"/>
          </p:cNvSpPr>
          <p:nvPr>
            <p:ph type="ctrTitle" idx="4294967295"/>
          </p:nvPr>
        </p:nvSpPr>
        <p:spPr>
          <a:xfrm>
            <a:off x="865024" y="313005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441" name="Google Shape;441;p47" hidden="1"/>
          <p:cNvSpPr txBox="1">
            <a:spLocks noGrp="1"/>
          </p:cNvSpPr>
          <p:nvPr>
            <p:ph type="subTitle" idx="4294967295"/>
          </p:nvPr>
        </p:nvSpPr>
        <p:spPr>
          <a:xfrm>
            <a:off x="581125" y="3515544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Venus has a beautiful name, but it’s terribly hot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442" name="Google Shape;442;p47" hidden="1"/>
          <p:cNvSpPr txBox="1">
            <a:spLocks noGrp="1"/>
          </p:cNvSpPr>
          <p:nvPr>
            <p:ph type="ctrTitle" idx="4294967295"/>
          </p:nvPr>
        </p:nvSpPr>
        <p:spPr>
          <a:xfrm>
            <a:off x="6441364" y="25317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</a:t>
            </a:r>
            <a:endParaRPr sz="1800"/>
          </a:p>
        </p:txBody>
      </p:sp>
      <p:sp>
        <p:nvSpPr>
          <p:cNvPr id="443" name="Google Shape;443;p47" hidden="1"/>
          <p:cNvSpPr txBox="1">
            <a:spLocks noGrp="1"/>
          </p:cNvSpPr>
          <p:nvPr>
            <p:ph type="subTitle" idx="4294967295"/>
          </p:nvPr>
        </p:nvSpPr>
        <p:spPr>
          <a:xfrm>
            <a:off x="6450575" y="292362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Despite being red, Mars is actually a cold place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444" name="Google Shape;444;p47" hidden="1"/>
          <p:cNvSpPr txBox="1">
            <a:spLocks noGrp="1"/>
          </p:cNvSpPr>
          <p:nvPr>
            <p:ph type="ctrTitle" idx="4294967295"/>
          </p:nvPr>
        </p:nvSpPr>
        <p:spPr>
          <a:xfrm>
            <a:off x="6441364" y="206225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50%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445" name="Google Shape;445;p47" hidden="1"/>
          <p:cNvSpPr txBox="1">
            <a:spLocks noGrp="1"/>
          </p:cNvSpPr>
          <p:nvPr>
            <p:ph type="ctrTitle" idx="4294967295"/>
          </p:nvPr>
        </p:nvSpPr>
        <p:spPr>
          <a:xfrm>
            <a:off x="1808743" y="1176100"/>
            <a:ext cx="96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15%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446" name="Google Shape;446;p47" hidden="1"/>
          <p:cNvSpPr txBox="1">
            <a:spLocks noGrp="1"/>
          </p:cNvSpPr>
          <p:nvPr>
            <p:ph type="ctrTitle" idx="4294967295"/>
          </p:nvPr>
        </p:nvSpPr>
        <p:spPr>
          <a:xfrm>
            <a:off x="1885794" y="2650925"/>
            <a:ext cx="8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35%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3" name="Picture 2" descr="A picture containing indoor, toothbrush&#10;&#10;Description automatically generated">
            <a:extLst>
              <a:ext uri="{FF2B5EF4-FFF2-40B4-BE49-F238E27FC236}">
                <a16:creationId xmlns:a16="http://schemas.microsoft.com/office/drawing/2014/main" id="{E8608997-2DE6-45D4-B682-C2A7A1B43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453" y="3892924"/>
            <a:ext cx="3566160" cy="24571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8757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 hidden="1"/>
          <p:cNvSpPr/>
          <p:nvPr/>
        </p:nvSpPr>
        <p:spPr>
          <a:xfrm>
            <a:off x="7497750" y="1155850"/>
            <a:ext cx="1217700" cy="1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65" hidden="1"/>
          <p:cNvSpPr/>
          <p:nvPr/>
        </p:nvSpPr>
        <p:spPr>
          <a:xfrm>
            <a:off x="534975" y="1155850"/>
            <a:ext cx="1217700" cy="1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ctrTitle" idx="13"/>
          </p:nvPr>
        </p:nvSpPr>
        <p:spPr>
          <a:xfrm>
            <a:off x="795734" y="381925"/>
            <a:ext cx="724325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ANIMALS WITH HUMAN-LIKE TEXTURE</a:t>
            </a:r>
          </a:p>
        </p:txBody>
      </p:sp>
      <p:sp>
        <p:nvSpPr>
          <p:cNvPr id="596" name="Google Shape;596;p65" hidden="1"/>
          <p:cNvSpPr txBox="1">
            <a:spLocks noGrp="1"/>
          </p:cNvSpPr>
          <p:nvPr>
            <p:ph type="ctrTitle"/>
          </p:nvPr>
        </p:nvSpPr>
        <p:spPr>
          <a:xfrm>
            <a:off x="634275" y="140110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A</a:t>
            </a:r>
            <a:endParaRPr/>
          </a:p>
        </p:txBody>
      </p:sp>
      <p:sp>
        <p:nvSpPr>
          <p:cNvPr id="597" name="Google Shape;597;p65" hidden="1"/>
          <p:cNvSpPr txBox="1">
            <a:spLocks noGrp="1"/>
          </p:cNvSpPr>
          <p:nvPr>
            <p:ph type="ctrTitle" idx="2"/>
          </p:nvPr>
        </p:nvSpPr>
        <p:spPr>
          <a:xfrm>
            <a:off x="6956000" y="140110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B</a:t>
            </a:r>
            <a:endParaRPr/>
          </a:p>
        </p:txBody>
      </p:sp>
      <p:pic>
        <p:nvPicPr>
          <p:cNvPr id="598" name="Google Shape;598;p65" hidden="1"/>
          <p:cNvPicPr preferRelativeResize="0"/>
          <p:nvPr/>
        </p:nvPicPr>
        <p:blipFill rotWithShape="1">
          <a:blip r:embed="rId3">
            <a:alphaModFix/>
          </a:blip>
          <a:srcRect t="16689" b="16683"/>
          <a:stretch/>
        </p:blipFill>
        <p:spPr>
          <a:xfrm>
            <a:off x="-1452750" y="1959148"/>
            <a:ext cx="3652200" cy="3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9" name="Google Shape;599;p65"/>
          <p:cNvPicPr preferRelativeResize="0"/>
          <p:nvPr/>
        </p:nvPicPr>
        <p:blipFill rotWithShape="1">
          <a:blip r:embed="rId4"/>
          <a:srcRect l="20855" r="20855"/>
          <a:stretch/>
        </p:blipFill>
        <p:spPr>
          <a:xfrm>
            <a:off x="6690732" y="1925941"/>
            <a:ext cx="3652200" cy="365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0" name="Google Shape;600;p65" hidden="1"/>
          <p:cNvSpPr txBox="1">
            <a:spLocks noGrp="1"/>
          </p:cNvSpPr>
          <p:nvPr>
            <p:ph type="ctrTitle" idx="3"/>
          </p:nvPr>
        </p:nvSpPr>
        <p:spPr>
          <a:xfrm>
            <a:off x="2571550" y="1388571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JUPITER</a:t>
            </a:r>
            <a:endParaRPr sz="1800"/>
          </a:p>
        </p:txBody>
      </p:sp>
      <p:sp>
        <p:nvSpPr>
          <p:cNvPr id="601" name="Google Shape;601;p65"/>
          <p:cNvSpPr txBox="1">
            <a:spLocks noGrp="1"/>
          </p:cNvSpPr>
          <p:nvPr>
            <p:ph type="subTitle" idx="1"/>
          </p:nvPr>
        </p:nvSpPr>
        <p:spPr>
          <a:xfrm>
            <a:off x="315951" y="1018497"/>
            <a:ext cx="6976947" cy="2103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Animals are suitable subjects of study because they are quite similar to humans in many ways.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Chimpanzees are 99% similar to human DNA and mice are 98% genetically similar to humans.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All mammals, including humans, are descended from a common ancestor and all share the same body parts.</a:t>
            </a:r>
          </a:p>
        </p:txBody>
      </p:sp>
      <p:sp>
        <p:nvSpPr>
          <p:cNvPr id="602" name="Google Shape;602;p65" hidden="1"/>
          <p:cNvSpPr txBox="1">
            <a:spLocks noGrp="1"/>
          </p:cNvSpPr>
          <p:nvPr>
            <p:ph type="ctrTitle" idx="4"/>
          </p:nvPr>
        </p:nvSpPr>
        <p:spPr>
          <a:xfrm>
            <a:off x="2571550" y="3125271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603" name="Google Shape;603;p65" hidden="1"/>
          <p:cNvSpPr txBox="1">
            <a:spLocks noGrp="1"/>
          </p:cNvSpPr>
          <p:nvPr>
            <p:ph type="subTitle" idx="5"/>
          </p:nvPr>
        </p:nvSpPr>
        <p:spPr>
          <a:xfrm>
            <a:off x="2571550" y="3494199"/>
            <a:ext cx="15633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604" name="Google Shape;604;p65" hidden="1"/>
          <p:cNvSpPr txBox="1">
            <a:spLocks noGrp="1"/>
          </p:cNvSpPr>
          <p:nvPr>
            <p:ph type="ctrTitle" idx="6"/>
          </p:nvPr>
        </p:nvSpPr>
        <p:spPr>
          <a:xfrm>
            <a:off x="4904450" y="1388571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NEPTUNE</a:t>
            </a:r>
            <a:endParaRPr sz="1800"/>
          </a:p>
        </p:txBody>
      </p:sp>
      <p:sp>
        <p:nvSpPr>
          <p:cNvPr id="605" name="Google Shape;605;p65" hidden="1"/>
          <p:cNvSpPr txBox="1">
            <a:spLocks noGrp="1"/>
          </p:cNvSpPr>
          <p:nvPr>
            <p:ph type="subTitle" idx="7"/>
          </p:nvPr>
        </p:nvSpPr>
        <p:spPr>
          <a:xfrm>
            <a:off x="4904450" y="1757499"/>
            <a:ext cx="15633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 is the farthest planet from the Sun</a:t>
            </a:r>
            <a:endParaRPr sz="1400"/>
          </a:p>
        </p:txBody>
      </p:sp>
      <p:sp>
        <p:nvSpPr>
          <p:cNvPr id="606" name="Google Shape;606;p65" hidden="1"/>
          <p:cNvSpPr txBox="1">
            <a:spLocks noGrp="1"/>
          </p:cNvSpPr>
          <p:nvPr>
            <p:ph type="ctrTitle" idx="8"/>
          </p:nvPr>
        </p:nvSpPr>
        <p:spPr>
          <a:xfrm>
            <a:off x="4904450" y="3125271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607" name="Google Shape;607;p65" hidden="1"/>
          <p:cNvSpPr txBox="1">
            <a:spLocks noGrp="1"/>
          </p:cNvSpPr>
          <p:nvPr>
            <p:ph type="subTitle" idx="9"/>
          </p:nvPr>
        </p:nvSpPr>
        <p:spPr>
          <a:xfrm>
            <a:off x="4753200" y="3494199"/>
            <a:ext cx="17145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B3975-5255-00D9-B5CE-E01A53FA11E6}"/>
              </a:ext>
            </a:extLst>
          </p:cNvPr>
          <p:cNvSpPr txBox="1"/>
          <p:nvPr/>
        </p:nvSpPr>
        <p:spPr>
          <a:xfrm>
            <a:off x="315952" y="3122340"/>
            <a:ext cx="6374780" cy="122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000"/>
              <a:buFont typeface="Lato Light"/>
              <a:buNone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indent="-317500" algn="ctr">
              <a:buClr>
                <a:schemeClr val="dk1"/>
              </a:buClr>
              <a:buSzPts val="1000"/>
              <a:buFont typeface="Lato Light"/>
              <a:buNone/>
              <a:defRPr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indent="-317500" algn="ctr">
              <a:buClr>
                <a:schemeClr val="dk1"/>
              </a:buClr>
              <a:buSzPts val="1000"/>
              <a:buFont typeface="Lato Light"/>
              <a:buNone/>
              <a:defRPr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indent="-317500" algn="ctr">
              <a:buClr>
                <a:schemeClr val="dk1"/>
              </a:buClr>
              <a:buSzPts val="1000"/>
              <a:buFont typeface="Lato Light"/>
              <a:buNone/>
              <a:defRPr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indent="-317500" algn="ctr">
              <a:buClr>
                <a:schemeClr val="dk1"/>
              </a:buClr>
              <a:buSzPts val="1000"/>
              <a:buFont typeface="Lato Light"/>
              <a:buNone/>
              <a:defRPr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indent="-317500" algn="ctr">
              <a:buClr>
                <a:schemeClr val="dk1"/>
              </a:buClr>
              <a:buSzPts val="1000"/>
              <a:buFont typeface="Lato Light"/>
              <a:buNone/>
              <a:defRPr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indent="-317500" algn="ctr">
              <a:buClr>
                <a:schemeClr val="dk1"/>
              </a:buClr>
              <a:buSzPts val="1000"/>
              <a:buFont typeface="Lato Light"/>
              <a:buNone/>
              <a:defRPr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indent="-317500" algn="ctr">
              <a:buClr>
                <a:schemeClr val="dk1"/>
              </a:buClr>
              <a:buSzPts val="1000"/>
              <a:buFont typeface="Lato Light"/>
              <a:buNone/>
              <a:defRPr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indent="-317500" algn="ctr">
              <a:buClr>
                <a:schemeClr val="dk1"/>
              </a:buClr>
              <a:buSzPts val="1000"/>
              <a:buFont typeface="Lato Light"/>
              <a:buNone/>
              <a:defRPr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en-US"/>
              <a:t>=&gt; Because animals and humans are so biologically similar, they are susceptible to many of the same diseases, including heart disease, cancer, and diabetes.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825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598;p65">
            <a:extLst>
              <a:ext uri="{FF2B5EF4-FFF2-40B4-BE49-F238E27FC236}">
                <a16:creationId xmlns:a16="http://schemas.microsoft.com/office/drawing/2014/main" id="{1D44ADAD-5614-3ABE-7FC1-E0D6AE650F70}"/>
              </a:ext>
            </a:extLst>
          </p:cNvPr>
          <p:cNvPicPr preferRelativeResize="0"/>
          <p:nvPr/>
        </p:nvPicPr>
        <p:blipFill rotWithShape="1">
          <a:blip r:embed="rId3"/>
          <a:srcRect l="25998" t="-207" r="24090" b="207"/>
          <a:stretch/>
        </p:blipFill>
        <p:spPr>
          <a:xfrm>
            <a:off x="-1242725" y="1633314"/>
            <a:ext cx="3652200" cy="365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2" name="Google Shape;632;p69"/>
          <p:cNvSpPr txBox="1">
            <a:spLocks noGrp="1"/>
          </p:cNvSpPr>
          <p:nvPr>
            <p:ph type="ctrTitle" idx="4"/>
          </p:nvPr>
        </p:nvSpPr>
        <p:spPr>
          <a:xfrm>
            <a:off x="1365725" y="327500"/>
            <a:ext cx="64125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PRODUCT SAFETY</a:t>
            </a:r>
          </a:p>
        </p:txBody>
      </p:sp>
      <p:sp>
        <p:nvSpPr>
          <p:cNvPr id="633" name="Google Shape;633;p69" hidden="1"/>
          <p:cNvSpPr txBox="1">
            <a:spLocks noGrp="1"/>
          </p:cNvSpPr>
          <p:nvPr>
            <p:ph type="ctrTitle"/>
          </p:nvPr>
        </p:nvSpPr>
        <p:spPr>
          <a:xfrm>
            <a:off x="583375" y="34408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34" name="Google Shape;634;p69"/>
          <p:cNvSpPr txBox="1">
            <a:spLocks noGrp="1"/>
          </p:cNvSpPr>
          <p:nvPr>
            <p:ph type="subTitle" idx="1"/>
          </p:nvPr>
        </p:nvSpPr>
        <p:spPr>
          <a:xfrm>
            <a:off x="2339753" y="1103701"/>
            <a:ext cx="6007804" cy="1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400"/>
              <a:t>Some cosmetics and health care products must be tested on animals to ensure safety before being used on humans.</a:t>
            </a:r>
          </a:p>
        </p:txBody>
      </p:sp>
      <p:sp>
        <p:nvSpPr>
          <p:cNvPr id="635" name="Google Shape;635;p69" hidden="1"/>
          <p:cNvSpPr txBox="1">
            <a:spLocks noGrp="1"/>
          </p:cNvSpPr>
          <p:nvPr>
            <p:ph type="ctrTitle" idx="2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36" name="Google Shape;636;p69" hidden="1"/>
          <p:cNvSpPr txBox="1">
            <a:spLocks noGrp="1"/>
          </p:cNvSpPr>
          <p:nvPr>
            <p:ph type="subTitle" idx="3"/>
          </p:nvPr>
        </p:nvSpPr>
        <p:spPr>
          <a:xfrm>
            <a:off x="7110179" y="2093303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grpSp>
        <p:nvGrpSpPr>
          <p:cNvPr id="637" name="Google Shape;637;p69" hidden="1"/>
          <p:cNvGrpSpPr/>
          <p:nvPr/>
        </p:nvGrpSpPr>
        <p:grpSpPr>
          <a:xfrm>
            <a:off x="1592177" y="1249047"/>
            <a:ext cx="5959645" cy="3174921"/>
            <a:chOff x="233350" y="949250"/>
            <a:chExt cx="7137300" cy="3802300"/>
          </a:xfrm>
        </p:grpSpPr>
        <p:sp>
          <p:nvSpPr>
            <p:cNvPr id="638" name="Google Shape;638;p6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69" hidden="1"/>
          <p:cNvSpPr/>
          <p:nvPr/>
        </p:nvSpPr>
        <p:spPr>
          <a:xfrm>
            <a:off x="2638872" y="1772475"/>
            <a:ext cx="733500" cy="7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9" hidden="1"/>
          <p:cNvSpPr/>
          <p:nvPr/>
        </p:nvSpPr>
        <p:spPr>
          <a:xfrm>
            <a:off x="5772597" y="2239200"/>
            <a:ext cx="733500" cy="7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1" name="Google Shape;691;p69" hidden="1"/>
          <p:cNvCxnSpPr>
            <a:stCxn id="689" idx="2"/>
            <a:endCxn id="633" idx="0"/>
          </p:cNvCxnSpPr>
          <p:nvPr/>
        </p:nvCxnSpPr>
        <p:spPr>
          <a:xfrm flipH="1">
            <a:off x="1365072" y="2167725"/>
            <a:ext cx="1273800" cy="1273200"/>
          </a:xfrm>
          <a:prstGeom prst="bent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92" name="Google Shape;692;p69" hidden="1"/>
          <p:cNvCxnSpPr>
            <a:stCxn id="690" idx="0"/>
            <a:endCxn id="635" idx="0"/>
          </p:cNvCxnSpPr>
          <p:nvPr/>
        </p:nvCxnSpPr>
        <p:spPr>
          <a:xfrm rot="-5400000">
            <a:off x="6757797" y="1105050"/>
            <a:ext cx="515700" cy="1752600"/>
          </a:xfrm>
          <a:prstGeom prst="bentConnector3">
            <a:avLst>
              <a:gd name="adj1" fmla="val 14619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93" name="Google Shape;693;p69" hidden="1"/>
          <p:cNvGrpSpPr>
            <a:grpSpLocks/>
          </p:cNvGrpSpPr>
          <p:nvPr/>
        </p:nvGrpSpPr>
        <p:grpSpPr>
          <a:xfrm>
            <a:off x="5954913" y="2449988"/>
            <a:ext cx="368875" cy="368925"/>
            <a:chOff x="6396600" y="2654500"/>
            <a:chExt cx="368875" cy="368925"/>
          </a:xfrm>
        </p:grpSpPr>
        <p:sp>
          <p:nvSpPr>
            <p:cNvPr id="694" name="Google Shape;694;p69"/>
            <p:cNvSpPr>
              <a:spLocks/>
            </p:cNvSpPr>
            <p:nvPr/>
          </p:nvSpPr>
          <p:spPr>
            <a:xfrm>
              <a:off x="6647650" y="2943075"/>
              <a:ext cx="12600" cy="10825"/>
            </a:xfrm>
            <a:custGeom>
              <a:avLst/>
              <a:gdLst/>
              <a:ahLst/>
              <a:cxnLst/>
              <a:rect l="l" t="t" r="r" b="b"/>
              <a:pathLst>
                <a:path w="504" h="433" extrusionOk="0">
                  <a:moveTo>
                    <a:pt x="288" y="1"/>
                  </a:moveTo>
                  <a:cubicBezTo>
                    <a:pt x="98" y="1"/>
                    <a:pt x="0" y="234"/>
                    <a:pt x="135" y="369"/>
                  </a:cubicBezTo>
                  <a:cubicBezTo>
                    <a:pt x="180" y="413"/>
                    <a:pt x="235" y="433"/>
                    <a:pt x="288" y="433"/>
                  </a:cubicBezTo>
                  <a:cubicBezTo>
                    <a:pt x="399" y="433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9"/>
            <p:cNvSpPr>
              <a:spLocks/>
            </p:cNvSpPr>
            <p:nvPr/>
          </p:nvSpPr>
          <p:spPr>
            <a:xfrm>
              <a:off x="6396600" y="2654500"/>
              <a:ext cx="368875" cy="368925"/>
            </a:xfrm>
            <a:custGeom>
              <a:avLst/>
              <a:gdLst/>
              <a:ahLst/>
              <a:cxnLst/>
              <a:rect l="l" t="t" r="r" b="b"/>
              <a:pathLst>
                <a:path w="14755" h="14757" extrusionOk="0">
                  <a:moveTo>
                    <a:pt x="2183" y="5521"/>
                  </a:moveTo>
                  <a:lnTo>
                    <a:pt x="2183" y="6759"/>
                  </a:lnTo>
                  <a:lnTo>
                    <a:pt x="1196" y="6759"/>
                  </a:lnTo>
                  <a:lnTo>
                    <a:pt x="1196" y="5521"/>
                  </a:lnTo>
                  <a:close/>
                  <a:moveTo>
                    <a:pt x="3605" y="5521"/>
                  </a:moveTo>
                  <a:lnTo>
                    <a:pt x="3605" y="6759"/>
                  </a:lnTo>
                  <a:lnTo>
                    <a:pt x="2618" y="6759"/>
                  </a:lnTo>
                  <a:lnTo>
                    <a:pt x="2618" y="5521"/>
                  </a:lnTo>
                  <a:close/>
                  <a:moveTo>
                    <a:pt x="5030" y="5521"/>
                  </a:moveTo>
                  <a:lnTo>
                    <a:pt x="5027" y="6759"/>
                  </a:lnTo>
                  <a:lnTo>
                    <a:pt x="4040" y="6759"/>
                  </a:lnTo>
                  <a:lnTo>
                    <a:pt x="4040" y="5521"/>
                  </a:lnTo>
                  <a:close/>
                  <a:moveTo>
                    <a:pt x="6452" y="5521"/>
                  </a:moveTo>
                  <a:lnTo>
                    <a:pt x="6449" y="6759"/>
                  </a:lnTo>
                  <a:lnTo>
                    <a:pt x="5459" y="6759"/>
                  </a:lnTo>
                  <a:lnTo>
                    <a:pt x="5459" y="5521"/>
                  </a:lnTo>
                  <a:close/>
                  <a:moveTo>
                    <a:pt x="7871" y="5521"/>
                  </a:moveTo>
                  <a:lnTo>
                    <a:pt x="7871" y="6759"/>
                  </a:lnTo>
                  <a:lnTo>
                    <a:pt x="6884" y="6759"/>
                  </a:lnTo>
                  <a:lnTo>
                    <a:pt x="6884" y="5521"/>
                  </a:lnTo>
                  <a:close/>
                  <a:moveTo>
                    <a:pt x="9294" y="5521"/>
                  </a:moveTo>
                  <a:lnTo>
                    <a:pt x="9294" y="6759"/>
                  </a:lnTo>
                  <a:lnTo>
                    <a:pt x="8303" y="6759"/>
                  </a:lnTo>
                  <a:lnTo>
                    <a:pt x="8303" y="5521"/>
                  </a:lnTo>
                  <a:close/>
                  <a:moveTo>
                    <a:pt x="10716" y="5521"/>
                  </a:moveTo>
                  <a:lnTo>
                    <a:pt x="10716" y="6759"/>
                  </a:lnTo>
                  <a:lnTo>
                    <a:pt x="9725" y="6759"/>
                  </a:lnTo>
                  <a:lnTo>
                    <a:pt x="9725" y="5521"/>
                  </a:lnTo>
                  <a:close/>
                  <a:moveTo>
                    <a:pt x="12138" y="5521"/>
                  </a:moveTo>
                  <a:lnTo>
                    <a:pt x="12138" y="6759"/>
                  </a:lnTo>
                  <a:lnTo>
                    <a:pt x="11147" y="6759"/>
                  </a:lnTo>
                  <a:lnTo>
                    <a:pt x="11147" y="5521"/>
                  </a:lnTo>
                  <a:close/>
                  <a:moveTo>
                    <a:pt x="13557" y="5521"/>
                  </a:moveTo>
                  <a:lnTo>
                    <a:pt x="13560" y="6759"/>
                  </a:lnTo>
                  <a:lnTo>
                    <a:pt x="12570" y="6759"/>
                  </a:lnTo>
                  <a:lnTo>
                    <a:pt x="12570" y="5521"/>
                  </a:lnTo>
                  <a:close/>
                  <a:moveTo>
                    <a:pt x="2183" y="7191"/>
                  </a:moveTo>
                  <a:lnTo>
                    <a:pt x="2183" y="7937"/>
                  </a:lnTo>
                  <a:cubicBezTo>
                    <a:pt x="2183" y="8210"/>
                    <a:pt x="1961" y="8432"/>
                    <a:pt x="1688" y="8432"/>
                  </a:cubicBezTo>
                  <a:cubicBezTo>
                    <a:pt x="1417" y="8432"/>
                    <a:pt x="1196" y="8210"/>
                    <a:pt x="1196" y="7937"/>
                  </a:cubicBezTo>
                  <a:lnTo>
                    <a:pt x="1196" y="7191"/>
                  </a:lnTo>
                  <a:close/>
                  <a:moveTo>
                    <a:pt x="3605" y="7191"/>
                  </a:moveTo>
                  <a:lnTo>
                    <a:pt x="3605" y="7937"/>
                  </a:lnTo>
                  <a:cubicBezTo>
                    <a:pt x="3605" y="8210"/>
                    <a:pt x="3384" y="8432"/>
                    <a:pt x="3110" y="8432"/>
                  </a:cubicBezTo>
                  <a:cubicBezTo>
                    <a:pt x="2839" y="8432"/>
                    <a:pt x="2618" y="8210"/>
                    <a:pt x="2618" y="7937"/>
                  </a:cubicBezTo>
                  <a:lnTo>
                    <a:pt x="2618" y="7191"/>
                  </a:lnTo>
                  <a:close/>
                  <a:moveTo>
                    <a:pt x="5030" y="7191"/>
                  </a:moveTo>
                  <a:lnTo>
                    <a:pt x="5030" y="7937"/>
                  </a:lnTo>
                  <a:cubicBezTo>
                    <a:pt x="5030" y="8210"/>
                    <a:pt x="4806" y="8432"/>
                    <a:pt x="4532" y="8432"/>
                  </a:cubicBezTo>
                  <a:cubicBezTo>
                    <a:pt x="4262" y="8429"/>
                    <a:pt x="4040" y="8210"/>
                    <a:pt x="4040" y="7937"/>
                  </a:cubicBezTo>
                  <a:lnTo>
                    <a:pt x="4040" y="7191"/>
                  </a:lnTo>
                  <a:close/>
                  <a:moveTo>
                    <a:pt x="6452" y="7191"/>
                  </a:moveTo>
                  <a:lnTo>
                    <a:pt x="6452" y="7937"/>
                  </a:lnTo>
                  <a:cubicBezTo>
                    <a:pt x="6449" y="8210"/>
                    <a:pt x="6228" y="8432"/>
                    <a:pt x="5954" y="8432"/>
                  </a:cubicBezTo>
                  <a:cubicBezTo>
                    <a:pt x="5681" y="8432"/>
                    <a:pt x="5462" y="8210"/>
                    <a:pt x="5459" y="7937"/>
                  </a:cubicBezTo>
                  <a:lnTo>
                    <a:pt x="5459" y="7191"/>
                  </a:lnTo>
                  <a:close/>
                  <a:moveTo>
                    <a:pt x="7871" y="7191"/>
                  </a:moveTo>
                  <a:lnTo>
                    <a:pt x="7871" y="7937"/>
                  </a:lnTo>
                  <a:cubicBezTo>
                    <a:pt x="7871" y="8210"/>
                    <a:pt x="7650" y="8432"/>
                    <a:pt x="7376" y="8432"/>
                  </a:cubicBezTo>
                  <a:cubicBezTo>
                    <a:pt x="7103" y="8429"/>
                    <a:pt x="6884" y="8210"/>
                    <a:pt x="6884" y="7937"/>
                  </a:cubicBezTo>
                  <a:lnTo>
                    <a:pt x="6884" y="7191"/>
                  </a:lnTo>
                  <a:close/>
                  <a:moveTo>
                    <a:pt x="9294" y="7191"/>
                  </a:moveTo>
                  <a:lnTo>
                    <a:pt x="9294" y="7937"/>
                  </a:lnTo>
                  <a:cubicBezTo>
                    <a:pt x="9294" y="8210"/>
                    <a:pt x="9072" y="8432"/>
                    <a:pt x="8798" y="8432"/>
                  </a:cubicBezTo>
                  <a:cubicBezTo>
                    <a:pt x="8525" y="8432"/>
                    <a:pt x="8303" y="8210"/>
                    <a:pt x="8303" y="7937"/>
                  </a:cubicBezTo>
                  <a:lnTo>
                    <a:pt x="8303" y="7191"/>
                  </a:lnTo>
                  <a:close/>
                  <a:moveTo>
                    <a:pt x="10716" y="7191"/>
                  </a:moveTo>
                  <a:lnTo>
                    <a:pt x="10716" y="7937"/>
                  </a:lnTo>
                  <a:cubicBezTo>
                    <a:pt x="10716" y="8210"/>
                    <a:pt x="10494" y="8432"/>
                    <a:pt x="10221" y="8432"/>
                  </a:cubicBezTo>
                  <a:cubicBezTo>
                    <a:pt x="9947" y="8432"/>
                    <a:pt x="9725" y="8210"/>
                    <a:pt x="9725" y="7937"/>
                  </a:cubicBezTo>
                  <a:lnTo>
                    <a:pt x="9725" y="7191"/>
                  </a:lnTo>
                  <a:close/>
                  <a:moveTo>
                    <a:pt x="12138" y="7191"/>
                  </a:moveTo>
                  <a:lnTo>
                    <a:pt x="12138" y="7937"/>
                  </a:lnTo>
                  <a:cubicBezTo>
                    <a:pt x="12135" y="8210"/>
                    <a:pt x="11916" y="8429"/>
                    <a:pt x="11643" y="8432"/>
                  </a:cubicBezTo>
                  <a:cubicBezTo>
                    <a:pt x="11369" y="8432"/>
                    <a:pt x="11147" y="8210"/>
                    <a:pt x="11147" y="7937"/>
                  </a:cubicBezTo>
                  <a:lnTo>
                    <a:pt x="11147" y="7191"/>
                  </a:lnTo>
                  <a:close/>
                  <a:moveTo>
                    <a:pt x="13560" y="7191"/>
                  </a:moveTo>
                  <a:lnTo>
                    <a:pt x="13560" y="7937"/>
                  </a:lnTo>
                  <a:cubicBezTo>
                    <a:pt x="13560" y="8210"/>
                    <a:pt x="13338" y="8432"/>
                    <a:pt x="13065" y="8432"/>
                  </a:cubicBezTo>
                  <a:cubicBezTo>
                    <a:pt x="12791" y="8432"/>
                    <a:pt x="12570" y="8210"/>
                    <a:pt x="12570" y="7937"/>
                  </a:cubicBezTo>
                  <a:lnTo>
                    <a:pt x="12570" y="7191"/>
                  </a:lnTo>
                  <a:close/>
                  <a:moveTo>
                    <a:pt x="7535" y="12856"/>
                  </a:moveTo>
                  <a:lnTo>
                    <a:pt x="7535" y="13461"/>
                  </a:lnTo>
                  <a:lnTo>
                    <a:pt x="3991" y="13461"/>
                  </a:lnTo>
                  <a:lnTo>
                    <a:pt x="3991" y="12856"/>
                  </a:lnTo>
                  <a:close/>
                  <a:moveTo>
                    <a:pt x="11715" y="9857"/>
                  </a:moveTo>
                  <a:lnTo>
                    <a:pt x="11715" y="13461"/>
                  </a:lnTo>
                  <a:lnTo>
                    <a:pt x="9783" y="13461"/>
                  </a:lnTo>
                  <a:lnTo>
                    <a:pt x="9783" y="9857"/>
                  </a:lnTo>
                  <a:close/>
                  <a:moveTo>
                    <a:pt x="14107" y="13893"/>
                  </a:moveTo>
                  <a:cubicBezTo>
                    <a:pt x="14225" y="13893"/>
                    <a:pt x="14323" y="13991"/>
                    <a:pt x="14323" y="14109"/>
                  </a:cubicBezTo>
                  <a:cubicBezTo>
                    <a:pt x="14323" y="14230"/>
                    <a:pt x="14225" y="14325"/>
                    <a:pt x="14107" y="14325"/>
                  </a:cubicBezTo>
                  <a:lnTo>
                    <a:pt x="649" y="14325"/>
                  </a:lnTo>
                  <a:cubicBezTo>
                    <a:pt x="528" y="14325"/>
                    <a:pt x="433" y="14230"/>
                    <a:pt x="433" y="14109"/>
                  </a:cubicBezTo>
                  <a:cubicBezTo>
                    <a:pt x="433" y="13991"/>
                    <a:pt x="528" y="13893"/>
                    <a:pt x="649" y="13893"/>
                  </a:cubicBezTo>
                  <a:close/>
                  <a:moveTo>
                    <a:pt x="980" y="0"/>
                  </a:moveTo>
                  <a:cubicBezTo>
                    <a:pt x="859" y="0"/>
                    <a:pt x="764" y="98"/>
                    <a:pt x="764" y="216"/>
                  </a:cubicBezTo>
                  <a:lnTo>
                    <a:pt x="764" y="924"/>
                  </a:lnTo>
                  <a:cubicBezTo>
                    <a:pt x="764" y="1042"/>
                    <a:pt x="859" y="1140"/>
                    <a:pt x="980" y="1140"/>
                  </a:cubicBezTo>
                  <a:cubicBezTo>
                    <a:pt x="1098" y="1140"/>
                    <a:pt x="1196" y="1042"/>
                    <a:pt x="1196" y="924"/>
                  </a:cubicBezTo>
                  <a:lnTo>
                    <a:pt x="1196" y="435"/>
                  </a:lnTo>
                  <a:lnTo>
                    <a:pt x="13560" y="435"/>
                  </a:lnTo>
                  <a:lnTo>
                    <a:pt x="13560" y="5087"/>
                  </a:lnTo>
                  <a:lnTo>
                    <a:pt x="1196" y="5087"/>
                  </a:lnTo>
                  <a:lnTo>
                    <a:pt x="1196" y="1840"/>
                  </a:lnTo>
                  <a:cubicBezTo>
                    <a:pt x="1196" y="1721"/>
                    <a:pt x="1098" y="1624"/>
                    <a:pt x="980" y="1624"/>
                  </a:cubicBezTo>
                  <a:cubicBezTo>
                    <a:pt x="859" y="1624"/>
                    <a:pt x="764" y="1721"/>
                    <a:pt x="764" y="1840"/>
                  </a:cubicBezTo>
                  <a:lnTo>
                    <a:pt x="764" y="7937"/>
                  </a:lnTo>
                  <a:cubicBezTo>
                    <a:pt x="764" y="8268"/>
                    <a:pt x="939" y="8573"/>
                    <a:pt x="1224" y="8737"/>
                  </a:cubicBezTo>
                  <a:lnTo>
                    <a:pt x="1224" y="13461"/>
                  </a:lnTo>
                  <a:lnTo>
                    <a:pt x="649" y="13461"/>
                  </a:lnTo>
                  <a:cubicBezTo>
                    <a:pt x="289" y="13461"/>
                    <a:pt x="1" y="13749"/>
                    <a:pt x="1" y="14109"/>
                  </a:cubicBezTo>
                  <a:cubicBezTo>
                    <a:pt x="1" y="14466"/>
                    <a:pt x="289" y="14756"/>
                    <a:pt x="649" y="14756"/>
                  </a:cubicBezTo>
                  <a:lnTo>
                    <a:pt x="14107" y="14756"/>
                  </a:lnTo>
                  <a:cubicBezTo>
                    <a:pt x="14464" y="14756"/>
                    <a:pt x="14755" y="14466"/>
                    <a:pt x="14755" y="14109"/>
                  </a:cubicBezTo>
                  <a:cubicBezTo>
                    <a:pt x="14755" y="13749"/>
                    <a:pt x="14464" y="13461"/>
                    <a:pt x="14107" y="13461"/>
                  </a:cubicBezTo>
                  <a:lnTo>
                    <a:pt x="13531" y="13461"/>
                  </a:lnTo>
                  <a:lnTo>
                    <a:pt x="13531" y="12920"/>
                  </a:lnTo>
                  <a:cubicBezTo>
                    <a:pt x="13531" y="12802"/>
                    <a:pt x="13433" y="12704"/>
                    <a:pt x="13315" y="12704"/>
                  </a:cubicBezTo>
                  <a:cubicBezTo>
                    <a:pt x="13194" y="12704"/>
                    <a:pt x="13099" y="12802"/>
                    <a:pt x="13099" y="12920"/>
                  </a:cubicBezTo>
                  <a:lnTo>
                    <a:pt x="13099" y="13461"/>
                  </a:lnTo>
                  <a:lnTo>
                    <a:pt x="12149" y="13461"/>
                  </a:lnTo>
                  <a:lnTo>
                    <a:pt x="12149" y="9641"/>
                  </a:lnTo>
                  <a:cubicBezTo>
                    <a:pt x="12149" y="9523"/>
                    <a:pt x="12051" y="9425"/>
                    <a:pt x="11933" y="9425"/>
                  </a:cubicBezTo>
                  <a:lnTo>
                    <a:pt x="9567" y="9425"/>
                  </a:lnTo>
                  <a:cubicBezTo>
                    <a:pt x="9449" y="9425"/>
                    <a:pt x="9351" y="9523"/>
                    <a:pt x="9351" y="9641"/>
                  </a:cubicBezTo>
                  <a:lnTo>
                    <a:pt x="9351" y="13461"/>
                  </a:lnTo>
                  <a:lnTo>
                    <a:pt x="8833" y="13461"/>
                  </a:lnTo>
                  <a:lnTo>
                    <a:pt x="8833" y="9641"/>
                  </a:lnTo>
                  <a:cubicBezTo>
                    <a:pt x="8833" y="9523"/>
                    <a:pt x="8735" y="9425"/>
                    <a:pt x="8617" y="9425"/>
                  </a:cubicBezTo>
                  <a:lnTo>
                    <a:pt x="4610" y="9425"/>
                  </a:lnTo>
                  <a:cubicBezTo>
                    <a:pt x="4492" y="9425"/>
                    <a:pt x="4394" y="9523"/>
                    <a:pt x="4394" y="9641"/>
                  </a:cubicBezTo>
                  <a:cubicBezTo>
                    <a:pt x="4394" y="9762"/>
                    <a:pt x="4492" y="9857"/>
                    <a:pt x="4610" y="9857"/>
                  </a:cubicBezTo>
                  <a:lnTo>
                    <a:pt x="8401" y="9857"/>
                  </a:lnTo>
                  <a:lnTo>
                    <a:pt x="8401" y="13461"/>
                  </a:lnTo>
                  <a:lnTo>
                    <a:pt x="7969" y="13461"/>
                  </a:lnTo>
                  <a:lnTo>
                    <a:pt x="7969" y="12641"/>
                  </a:lnTo>
                  <a:cubicBezTo>
                    <a:pt x="7969" y="12520"/>
                    <a:pt x="7871" y="12425"/>
                    <a:pt x="7753" y="12425"/>
                  </a:cubicBezTo>
                  <a:lnTo>
                    <a:pt x="3775" y="12425"/>
                  </a:lnTo>
                  <a:cubicBezTo>
                    <a:pt x="3654" y="12425"/>
                    <a:pt x="3559" y="12520"/>
                    <a:pt x="3559" y="12641"/>
                  </a:cubicBezTo>
                  <a:lnTo>
                    <a:pt x="3559" y="13461"/>
                  </a:lnTo>
                  <a:lnTo>
                    <a:pt x="3127" y="13461"/>
                  </a:lnTo>
                  <a:lnTo>
                    <a:pt x="3127" y="9857"/>
                  </a:lnTo>
                  <a:lnTo>
                    <a:pt x="3689" y="9857"/>
                  </a:lnTo>
                  <a:cubicBezTo>
                    <a:pt x="3807" y="9857"/>
                    <a:pt x="3905" y="9762"/>
                    <a:pt x="3905" y="9641"/>
                  </a:cubicBezTo>
                  <a:cubicBezTo>
                    <a:pt x="3905" y="9523"/>
                    <a:pt x="3807" y="9425"/>
                    <a:pt x="3689" y="9425"/>
                  </a:cubicBezTo>
                  <a:lnTo>
                    <a:pt x="2911" y="9425"/>
                  </a:lnTo>
                  <a:cubicBezTo>
                    <a:pt x="2790" y="9425"/>
                    <a:pt x="2695" y="9523"/>
                    <a:pt x="2695" y="9641"/>
                  </a:cubicBezTo>
                  <a:lnTo>
                    <a:pt x="2695" y="13461"/>
                  </a:lnTo>
                  <a:lnTo>
                    <a:pt x="1656" y="13461"/>
                  </a:lnTo>
                  <a:lnTo>
                    <a:pt x="1656" y="8864"/>
                  </a:lnTo>
                  <a:lnTo>
                    <a:pt x="1691" y="8864"/>
                  </a:lnTo>
                  <a:cubicBezTo>
                    <a:pt x="1875" y="8641"/>
                    <a:pt x="2138" y="8529"/>
                    <a:pt x="2401" y="8529"/>
                  </a:cubicBezTo>
                  <a:cubicBezTo>
                    <a:pt x="2664" y="8529"/>
                    <a:pt x="2927" y="8641"/>
                    <a:pt x="3113" y="8864"/>
                  </a:cubicBezTo>
                  <a:cubicBezTo>
                    <a:pt x="3297" y="8641"/>
                    <a:pt x="3560" y="8529"/>
                    <a:pt x="3823" y="8529"/>
                  </a:cubicBezTo>
                  <a:cubicBezTo>
                    <a:pt x="4086" y="8529"/>
                    <a:pt x="4349" y="8641"/>
                    <a:pt x="4535" y="8864"/>
                  </a:cubicBezTo>
                  <a:cubicBezTo>
                    <a:pt x="4719" y="8641"/>
                    <a:pt x="4982" y="8529"/>
                    <a:pt x="5245" y="8529"/>
                  </a:cubicBezTo>
                  <a:cubicBezTo>
                    <a:pt x="5508" y="8529"/>
                    <a:pt x="5771" y="8641"/>
                    <a:pt x="5957" y="8864"/>
                  </a:cubicBezTo>
                  <a:cubicBezTo>
                    <a:pt x="6141" y="8641"/>
                    <a:pt x="6404" y="8529"/>
                    <a:pt x="6667" y="8529"/>
                  </a:cubicBezTo>
                  <a:cubicBezTo>
                    <a:pt x="6930" y="8529"/>
                    <a:pt x="7194" y="8641"/>
                    <a:pt x="7379" y="8864"/>
                  </a:cubicBezTo>
                  <a:cubicBezTo>
                    <a:pt x="7563" y="8641"/>
                    <a:pt x="7826" y="8529"/>
                    <a:pt x="8089" y="8529"/>
                  </a:cubicBezTo>
                  <a:cubicBezTo>
                    <a:pt x="8352" y="8529"/>
                    <a:pt x="8616" y="8641"/>
                    <a:pt x="8801" y="8864"/>
                  </a:cubicBezTo>
                  <a:cubicBezTo>
                    <a:pt x="8986" y="8641"/>
                    <a:pt x="9248" y="8529"/>
                    <a:pt x="9511" y="8529"/>
                  </a:cubicBezTo>
                  <a:cubicBezTo>
                    <a:pt x="9774" y="8529"/>
                    <a:pt x="10036" y="8641"/>
                    <a:pt x="10221" y="8864"/>
                  </a:cubicBezTo>
                  <a:cubicBezTo>
                    <a:pt x="10406" y="8641"/>
                    <a:pt x="10670" y="8529"/>
                    <a:pt x="10933" y="8529"/>
                  </a:cubicBezTo>
                  <a:cubicBezTo>
                    <a:pt x="11196" y="8529"/>
                    <a:pt x="11458" y="8641"/>
                    <a:pt x="11643" y="8864"/>
                  </a:cubicBezTo>
                  <a:cubicBezTo>
                    <a:pt x="11828" y="8641"/>
                    <a:pt x="12092" y="8529"/>
                    <a:pt x="12355" y="8529"/>
                  </a:cubicBezTo>
                  <a:cubicBezTo>
                    <a:pt x="12618" y="8529"/>
                    <a:pt x="12881" y="8641"/>
                    <a:pt x="13065" y="8864"/>
                  </a:cubicBezTo>
                  <a:lnTo>
                    <a:pt x="13099" y="8864"/>
                  </a:lnTo>
                  <a:lnTo>
                    <a:pt x="13099" y="11976"/>
                  </a:lnTo>
                  <a:cubicBezTo>
                    <a:pt x="13099" y="12096"/>
                    <a:pt x="13194" y="12191"/>
                    <a:pt x="13315" y="12191"/>
                  </a:cubicBezTo>
                  <a:cubicBezTo>
                    <a:pt x="13433" y="12191"/>
                    <a:pt x="13531" y="12096"/>
                    <a:pt x="13531" y="11976"/>
                  </a:cubicBezTo>
                  <a:lnTo>
                    <a:pt x="13531" y="8737"/>
                  </a:lnTo>
                  <a:cubicBezTo>
                    <a:pt x="13816" y="8573"/>
                    <a:pt x="13992" y="8268"/>
                    <a:pt x="13992" y="7937"/>
                  </a:cubicBezTo>
                  <a:lnTo>
                    <a:pt x="13992" y="216"/>
                  </a:lnTo>
                  <a:cubicBezTo>
                    <a:pt x="13992" y="98"/>
                    <a:pt x="13894" y="0"/>
                    <a:pt x="1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9"/>
            <p:cNvSpPr>
              <a:spLocks/>
            </p:cNvSpPr>
            <p:nvPr/>
          </p:nvSpPr>
          <p:spPr>
            <a:xfrm>
              <a:off x="6511250" y="2669575"/>
              <a:ext cx="134675" cy="106700"/>
            </a:xfrm>
            <a:custGeom>
              <a:avLst/>
              <a:gdLst/>
              <a:ahLst/>
              <a:cxnLst/>
              <a:rect l="l" t="t" r="r" b="b"/>
              <a:pathLst>
                <a:path w="5387" h="4268" extrusionOk="0">
                  <a:moveTo>
                    <a:pt x="1249" y="439"/>
                  </a:moveTo>
                  <a:cubicBezTo>
                    <a:pt x="1538" y="439"/>
                    <a:pt x="1793" y="644"/>
                    <a:pt x="1852" y="931"/>
                  </a:cubicBezTo>
                  <a:cubicBezTo>
                    <a:pt x="1501" y="1070"/>
                    <a:pt x="1193" y="1300"/>
                    <a:pt x="965" y="1602"/>
                  </a:cubicBezTo>
                  <a:cubicBezTo>
                    <a:pt x="758" y="1496"/>
                    <a:pt x="628" y="1283"/>
                    <a:pt x="628" y="1052"/>
                  </a:cubicBezTo>
                  <a:cubicBezTo>
                    <a:pt x="631" y="736"/>
                    <a:pt x="873" y="474"/>
                    <a:pt x="1187" y="442"/>
                  </a:cubicBezTo>
                  <a:cubicBezTo>
                    <a:pt x="1208" y="440"/>
                    <a:pt x="1228" y="439"/>
                    <a:pt x="1249" y="439"/>
                  </a:cubicBezTo>
                  <a:close/>
                  <a:moveTo>
                    <a:pt x="4336" y="433"/>
                  </a:moveTo>
                  <a:cubicBezTo>
                    <a:pt x="4463" y="433"/>
                    <a:pt x="4592" y="472"/>
                    <a:pt x="4705" y="557"/>
                  </a:cubicBezTo>
                  <a:cubicBezTo>
                    <a:pt x="5070" y="833"/>
                    <a:pt x="5021" y="1392"/>
                    <a:pt x="4618" y="1602"/>
                  </a:cubicBezTo>
                  <a:cubicBezTo>
                    <a:pt x="4388" y="1300"/>
                    <a:pt x="4080" y="1070"/>
                    <a:pt x="3729" y="931"/>
                  </a:cubicBezTo>
                  <a:cubicBezTo>
                    <a:pt x="3788" y="624"/>
                    <a:pt x="4057" y="433"/>
                    <a:pt x="4336" y="433"/>
                  </a:cubicBezTo>
                  <a:close/>
                  <a:moveTo>
                    <a:pt x="2790" y="1185"/>
                  </a:moveTo>
                  <a:cubicBezTo>
                    <a:pt x="3729" y="1185"/>
                    <a:pt x="4495" y="1781"/>
                    <a:pt x="4495" y="2512"/>
                  </a:cubicBezTo>
                  <a:cubicBezTo>
                    <a:pt x="4495" y="3243"/>
                    <a:pt x="3729" y="3836"/>
                    <a:pt x="2790" y="3836"/>
                  </a:cubicBezTo>
                  <a:cubicBezTo>
                    <a:pt x="1852" y="3836"/>
                    <a:pt x="1089" y="3243"/>
                    <a:pt x="1089" y="2512"/>
                  </a:cubicBezTo>
                  <a:cubicBezTo>
                    <a:pt x="1089" y="1781"/>
                    <a:pt x="1852" y="1185"/>
                    <a:pt x="2790" y="1185"/>
                  </a:cubicBezTo>
                  <a:close/>
                  <a:moveTo>
                    <a:pt x="1243" y="0"/>
                  </a:moveTo>
                  <a:cubicBezTo>
                    <a:pt x="1022" y="0"/>
                    <a:pt x="798" y="70"/>
                    <a:pt x="602" y="220"/>
                  </a:cubicBezTo>
                  <a:cubicBezTo>
                    <a:pt x="1" y="690"/>
                    <a:pt x="84" y="1625"/>
                    <a:pt x="758" y="1979"/>
                  </a:cubicBezTo>
                  <a:cubicBezTo>
                    <a:pt x="692" y="2149"/>
                    <a:pt x="660" y="2330"/>
                    <a:pt x="660" y="2512"/>
                  </a:cubicBezTo>
                  <a:cubicBezTo>
                    <a:pt x="660" y="3479"/>
                    <a:pt x="1616" y="4268"/>
                    <a:pt x="2793" y="4268"/>
                  </a:cubicBezTo>
                  <a:cubicBezTo>
                    <a:pt x="3971" y="4268"/>
                    <a:pt x="4929" y="3479"/>
                    <a:pt x="4929" y="2512"/>
                  </a:cubicBezTo>
                  <a:cubicBezTo>
                    <a:pt x="4929" y="2330"/>
                    <a:pt x="4895" y="2149"/>
                    <a:pt x="4828" y="1979"/>
                  </a:cubicBezTo>
                  <a:cubicBezTo>
                    <a:pt x="5171" y="1798"/>
                    <a:pt x="5387" y="1441"/>
                    <a:pt x="5384" y="1052"/>
                  </a:cubicBezTo>
                  <a:cubicBezTo>
                    <a:pt x="5384" y="520"/>
                    <a:pt x="4987" y="71"/>
                    <a:pt x="4457" y="10"/>
                  </a:cubicBezTo>
                  <a:cubicBezTo>
                    <a:pt x="4415" y="5"/>
                    <a:pt x="4373" y="3"/>
                    <a:pt x="4332" y="3"/>
                  </a:cubicBezTo>
                  <a:cubicBezTo>
                    <a:pt x="3854" y="3"/>
                    <a:pt x="3428" y="331"/>
                    <a:pt x="3314" y="808"/>
                  </a:cubicBezTo>
                  <a:cubicBezTo>
                    <a:pt x="3142" y="772"/>
                    <a:pt x="2967" y="754"/>
                    <a:pt x="2792" y="754"/>
                  </a:cubicBezTo>
                  <a:cubicBezTo>
                    <a:pt x="2617" y="754"/>
                    <a:pt x="2442" y="772"/>
                    <a:pt x="2269" y="808"/>
                  </a:cubicBezTo>
                  <a:cubicBezTo>
                    <a:pt x="2148" y="305"/>
                    <a:pt x="1705" y="0"/>
                    <a:pt x="1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9"/>
            <p:cNvSpPr>
              <a:spLocks/>
            </p:cNvSpPr>
            <p:nvPr/>
          </p:nvSpPr>
          <p:spPr>
            <a:xfrm>
              <a:off x="6560275" y="2711050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9"/>
            <p:cNvSpPr>
              <a:spLocks/>
            </p:cNvSpPr>
            <p:nvPr/>
          </p:nvSpPr>
          <p:spPr>
            <a:xfrm>
              <a:off x="6587325" y="2711050"/>
              <a:ext cx="12700" cy="10850"/>
            </a:xfrm>
            <a:custGeom>
              <a:avLst/>
              <a:gdLst/>
              <a:ahLst/>
              <a:cxnLst/>
              <a:rect l="l" t="t" r="r" b="b"/>
              <a:pathLst>
                <a:path w="508" h="434" extrusionOk="0">
                  <a:moveTo>
                    <a:pt x="291" y="1"/>
                  </a:moveTo>
                  <a:cubicBezTo>
                    <a:pt x="99" y="1"/>
                    <a:pt x="1" y="234"/>
                    <a:pt x="139" y="369"/>
                  </a:cubicBezTo>
                  <a:cubicBezTo>
                    <a:pt x="183" y="414"/>
                    <a:pt x="237" y="434"/>
                    <a:pt x="290" y="434"/>
                  </a:cubicBezTo>
                  <a:cubicBezTo>
                    <a:pt x="401" y="434"/>
                    <a:pt x="507" y="347"/>
                    <a:pt x="507" y="217"/>
                  </a:cubicBezTo>
                  <a:cubicBezTo>
                    <a:pt x="507" y="99"/>
                    <a:pt x="40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69" hidden="1"/>
          <p:cNvGrpSpPr/>
          <p:nvPr/>
        </p:nvGrpSpPr>
        <p:grpSpPr>
          <a:xfrm>
            <a:off x="2821125" y="1983288"/>
            <a:ext cx="369000" cy="368875"/>
            <a:chOff x="3942925" y="3827425"/>
            <a:chExt cx="369000" cy="368875"/>
          </a:xfrm>
        </p:grpSpPr>
        <p:sp>
          <p:nvSpPr>
            <p:cNvPr id="700" name="Google Shape;700;p69"/>
            <p:cNvSpPr/>
            <p:nvPr/>
          </p:nvSpPr>
          <p:spPr>
            <a:xfrm>
              <a:off x="3943050" y="3885375"/>
              <a:ext cx="368875" cy="310925"/>
            </a:xfrm>
            <a:custGeom>
              <a:avLst/>
              <a:gdLst/>
              <a:ahLst/>
              <a:cxnLst/>
              <a:rect l="l" t="t" r="r" b="b"/>
              <a:pathLst>
                <a:path w="14755" h="12437" extrusionOk="0">
                  <a:moveTo>
                    <a:pt x="4221" y="11573"/>
                  </a:moveTo>
                  <a:lnTo>
                    <a:pt x="4221" y="12005"/>
                  </a:lnTo>
                  <a:lnTo>
                    <a:pt x="2926" y="12005"/>
                  </a:lnTo>
                  <a:lnTo>
                    <a:pt x="2926" y="11573"/>
                  </a:lnTo>
                  <a:close/>
                  <a:moveTo>
                    <a:pt x="11830" y="11573"/>
                  </a:moveTo>
                  <a:lnTo>
                    <a:pt x="11830" y="12005"/>
                  </a:lnTo>
                  <a:lnTo>
                    <a:pt x="10534" y="12005"/>
                  </a:lnTo>
                  <a:lnTo>
                    <a:pt x="10534" y="11573"/>
                  </a:lnTo>
                  <a:close/>
                  <a:moveTo>
                    <a:pt x="12221" y="0"/>
                  </a:moveTo>
                  <a:cubicBezTo>
                    <a:pt x="12103" y="0"/>
                    <a:pt x="12005" y="98"/>
                    <a:pt x="12005" y="216"/>
                  </a:cubicBezTo>
                  <a:cubicBezTo>
                    <a:pt x="12005" y="337"/>
                    <a:pt x="12103" y="432"/>
                    <a:pt x="12221" y="432"/>
                  </a:cubicBezTo>
                  <a:lnTo>
                    <a:pt x="12811" y="432"/>
                  </a:lnTo>
                  <a:cubicBezTo>
                    <a:pt x="13646" y="432"/>
                    <a:pt x="14325" y="1111"/>
                    <a:pt x="14325" y="1946"/>
                  </a:cubicBezTo>
                  <a:lnTo>
                    <a:pt x="14325" y="10015"/>
                  </a:lnTo>
                  <a:cubicBezTo>
                    <a:pt x="14325" y="10850"/>
                    <a:pt x="13646" y="11527"/>
                    <a:pt x="12811" y="11530"/>
                  </a:cubicBezTo>
                  <a:lnTo>
                    <a:pt x="12264" y="11530"/>
                  </a:lnTo>
                  <a:lnTo>
                    <a:pt x="12264" y="11357"/>
                  </a:lnTo>
                  <a:cubicBezTo>
                    <a:pt x="12264" y="11236"/>
                    <a:pt x="12166" y="11141"/>
                    <a:pt x="12048" y="11141"/>
                  </a:cubicBezTo>
                  <a:lnTo>
                    <a:pt x="10318" y="11141"/>
                  </a:lnTo>
                  <a:cubicBezTo>
                    <a:pt x="10200" y="11141"/>
                    <a:pt x="10102" y="11236"/>
                    <a:pt x="10102" y="11357"/>
                  </a:cubicBezTo>
                  <a:lnTo>
                    <a:pt x="10102" y="11530"/>
                  </a:lnTo>
                  <a:lnTo>
                    <a:pt x="4653" y="11530"/>
                  </a:lnTo>
                  <a:lnTo>
                    <a:pt x="4653" y="11357"/>
                  </a:lnTo>
                  <a:cubicBezTo>
                    <a:pt x="4653" y="11236"/>
                    <a:pt x="4558" y="11141"/>
                    <a:pt x="4437" y="11141"/>
                  </a:cubicBezTo>
                  <a:lnTo>
                    <a:pt x="2710" y="11141"/>
                  </a:lnTo>
                  <a:cubicBezTo>
                    <a:pt x="2592" y="11141"/>
                    <a:pt x="2494" y="11236"/>
                    <a:pt x="2494" y="11357"/>
                  </a:cubicBezTo>
                  <a:lnTo>
                    <a:pt x="2494" y="11530"/>
                  </a:lnTo>
                  <a:lnTo>
                    <a:pt x="1947" y="11530"/>
                  </a:lnTo>
                  <a:cubicBezTo>
                    <a:pt x="1112" y="11527"/>
                    <a:pt x="435" y="10850"/>
                    <a:pt x="433" y="10015"/>
                  </a:cubicBezTo>
                  <a:lnTo>
                    <a:pt x="433" y="3207"/>
                  </a:lnTo>
                  <a:cubicBezTo>
                    <a:pt x="433" y="3089"/>
                    <a:pt x="338" y="2991"/>
                    <a:pt x="217" y="2991"/>
                  </a:cubicBezTo>
                  <a:cubicBezTo>
                    <a:pt x="99" y="2991"/>
                    <a:pt x="1" y="3089"/>
                    <a:pt x="1" y="3207"/>
                  </a:cubicBezTo>
                  <a:lnTo>
                    <a:pt x="1" y="10015"/>
                  </a:lnTo>
                  <a:cubicBezTo>
                    <a:pt x="4" y="11089"/>
                    <a:pt x="873" y="11958"/>
                    <a:pt x="1947" y="11961"/>
                  </a:cubicBezTo>
                  <a:lnTo>
                    <a:pt x="2494" y="11961"/>
                  </a:lnTo>
                  <a:lnTo>
                    <a:pt x="2494" y="12220"/>
                  </a:lnTo>
                  <a:cubicBezTo>
                    <a:pt x="2494" y="12338"/>
                    <a:pt x="2592" y="12436"/>
                    <a:pt x="2710" y="12436"/>
                  </a:cubicBezTo>
                  <a:lnTo>
                    <a:pt x="4437" y="12436"/>
                  </a:lnTo>
                  <a:cubicBezTo>
                    <a:pt x="4558" y="12436"/>
                    <a:pt x="4653" y="12338"/>
                    <a:pt x="4653" y="12220"/>
                  </a:cubicBezTo>
                  <a:lnTo>
                    <a:pt x="4653" y="11961"/>
                  </a:lnTo>
                  <a:lnTo>
                    <a:pt x="10102" y="11961"/>
                  </a:lnTo>
                  <a:lnTo>
                    <a:pt x="10102" y="12220"/>
                  </a:lnTo>
                  <a:cubicBezTo>
                    <a:pt x="10102" y="12338"/>
                    <a:pt x="10197" y="12436"/>
                    <a:pt x="10318" y="12436"/>
                  </a:cubicBezTo>
                  <a:lnTo>
                    <a:pt x="12045" y="12436"/>
                  </a:lnTo>
                  <a:cubicBezTo>
                    <a:pt x="12166" y="12436"/>
                    <a:pt x="12261" y="12338"/>
                    <a:pt x="12261" y="12220"/>
                  </a:cubicBezTo>
                  <a:lnTo>
                    <a:pt x="12261" y="11961"/>
                  </a:lnTo>
                  <a:lnTo>
                    <a:pt x="12811" y="11961"/>
                  </a:lnTo>
                  <a:cubicBezTo>
                    <a:pt x="13885" y="11958"/>
                    <a:pt x="14754" y="11089"/>
                    <a:pt x="14754" y="10015"/>
                  </a:cubicBezTo>
                  <a:lnTo>
                    <a:pt x="14754" y="1946"/>
                  </a:lnTo>
                  <a:cubicBezTo>
                    <a:pt x="14754" y="872"/>
                    <a:pt x="13885" y="3"/>
                    <a:pt x="12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9"/>
            <p:cNvSpPr/>
            <p:nvPr/>
          </p:nvSpPr>
          <p:spPr>
            <a:xfrm>
              <a:off x="3942925" y="3827425"/>
              <a:ext cx="287900" cy="120500"/>
            </a:xfrm>
            <a:custGeom>
              <a:avLst/>
              <a:gdLst/>
              <a:ahLst/>
              <a:cxnLst/>
              <a:rect l="l" t="t" r="r" b="b"/>
              <a:pathLst>
                <a:path w="11516" h="4820" extrusionOk="0">
                  <a:moveTo>
                    <a:pt x="9134" y="1296"/>
                  </a:moveTo>
                  <a:cubicBezTo>
                    <a:pt x="9494" y="1296"/>
                    <a:pt x="9788" y="1590"/>
                    <a:pt x="9788" y="1950"/>
                  </a:cubicBezTo>
                  <a:lnTo>
                    <a:pt x="9788" y="2318"/>
                  </a:lnTo>
                  <a:lnTo>
                    <a:pt x="4975" y="2318"/>
                  </a:lnTo>
                  <a:lnTo>
                    <a:pt x="4975" y="1950"/>
                  </a:lnTo>
                  <a:cubicBezTo>
                    <a:pt x="4975" y="1590"/>
                    <a:pt x="5268" y="1296"/>
                    <a:pt x="5631" y="1296"/>
                  </a:cubicBezTo>
                  <a:close/>
                  <a:moveTo>
                    <a:pt x="9134" y="430"/>
                  </a:moveTo>
                  <a:cubicBezTo>
                    <a:pt x="9975" y="433"/>
                    <a:pt x="10654" y="1112"/>
                    <a:pt x="10654" y="1950"/>
                  </a:cubicBezTo>
                  <a:lnTo>
                    <a:pt x="10654" y="3530"/>
                  </a:lnTo>
                  <a:cubicBezTo>
                    <a:pt x="10654" y="3648"/>
                    <a:pt x="10559" y="3746"/>
                    <a:pt x="10438" y="3746"/>
                  </a:cubicBezTo>
                  <a:cubicBezTo>
                    <a:pt x="10320" y="3746"/>
                    <a:pt x="10222" y="3648"/>
                    <a:pt x="10222" y="3530"/>
                  </a:cubicBezTo>
                  <a:lnTo>
                    <a:pt x="10222" y="1950"/>
                  </a:lnTo>
                  <a:cubicBezTo>
                    <a:pt x="10222" y="1351"/>
                    <a:pt x="9736" y="864"/>
                    <a:pt x="9134" y="864"/>
                  </a:cubicBezTo>
                  <a:lnTo>
                    <a:pt x="5631" y="864"/>
                  </a:lnTo>
                  <a:cubicBezTo>
                    <a:pt x="5032" y="864"/>
                    <a:pt x="4546" y="1351"/>
                    <a:pt x="4546" y="1950"/>
                  </a:cubicBezTo>
                  <a:lnTo>
                    <a:pt x="4546" y="3530"/>
                  </a:lnTo>
                  <a:cubicBezTo>
                    <a:pt x="4546" y="3648"/>
                    <a:pt x="4448" y="3746"/>
                    <a:pt x="4330" y="3746"/>
                  </a:cubicBezTo>
                  <a:cubicBezTo>
                    <a:pt x="4209" y="3746"/>
                    <a:pt x="4114" y="3648"/>
                    <a:pt x="4114" y="3530"/>
                  </a:cubicBezTo>
                  <a:lnTo>
                    <a:pt x="4111" y="1950"/>
                  </a:lnTo>
                  <a:cubicBezTo>
                    <a:pt x="4114" y="1112"/>
                    <a:pt x="4793" y="433"/>
                    <a:pt x="5631" y="430"/>
                  </a:cubicBezTo>
                  <a:close/>
                  <a:moveTo>
                    <a:pt x="5628" y="1"/>
                  </a:moveTo>
                  <a:cubicBezTo>
                    <a:pt x="4551" y="1"/>
                    <a:pt x="3676" y="873"/>
                    <a:pt x="3676" y="1953"/>
                  </a:cubicBezTo>
                  <a:lnTo>
                    <a:pt x="3676" y="2321"/>
                  </a:lnTo>
                  <a:lnTo>
                    <a:pt x="1946" y="2321"/>
                  </a:lnTo>
                  <a:cubicBezTo>
                    <a:pt x="872" y="2321"/>
                    <a:pt x="3" y="3190"/>
                    <a:pt x="0" y="4264"/>
                  </a:cubicBezTo>
                  <a:lnTo>
                    <a:pt x="0" y="4604"/>
                  </a:lnTo>
                  <a:cubicBezTo>
                    <a:pt x="3" y="4725"/>
                    <a:pt x="101" y="4820"/>
                    <a:pt x="219" y="4820"/>
                  </a:cubicBezTo>
                  <a:cubicBezTo>
                    <a:pt x="340" y="4820"/>
                    <a:pt x="435" y="4722"/>
                    <a:pt x="435" y="4604"/>
                  </a:cubicBezTo>
                  <a:lnTo>
                    <a:pt x="435" y="4264"/>
                  </a:lnTo>
                  <a:cubicBezTo>
                    <a:pt x="438" y="3429"/>
                    <a:pt x="1114" y="2753"/>
                    <a:pt x="1949" y="2753"/>
                  </a:cubicBezTo>
                  <a:lnTo>
                    <a:pt x="3679" y="2753"/>
                  </a:lnTo>
                  <a:lnTo>
                    <a:pt x="3679" y="3530"/>
                  </a:lnTo>
                  <a:cubicBezTo>
                    <a:pt x="3679" y="3887"/>
                    <a:pt x="3970" y="4178"/>
                    <a:pt x="4327" y="4178"/>
                  </a:cubicBezTo>
                  <a:cubicBezTo>
                    <a:pt x="4684" y="4178"/>
                    <a:pt x="4975" y="3887"/>
                    <a:pt x="4975" y="3530"/>
                  </a:cubicBezTo>
                  <a:lnTo>
                    <a:pt x="4975" y="2753"/>
                  </a:lnTo>
                  <a:lnTo>
                    <a:pt x="9788" y="2753"/>
                  </a:lnTo>
                  <a:lnTo>
                    <a:pt x="9788" y="3530"/>
                  </a:lnTo>
                  <a:cubicBezTo>
                    <a:pt x="9788" y="3887"/>
                    <a:pt x="10079" y="4178"/>
                    <a:pt x="10436" y="4178"/>
                  </a:cubicBezTo>
                  <a:cubicBezTo>
                    <a:pt x="10792" y="4178"/>
                    <a:pt x="11083" y="3887"/>
                    <a:pt x="11083" y="3530"/>
                  </a:cubicBezTo>
                  <a:lnTo>
                    <a:pt x="11083" y="2753"/>
                  </a:lnTo>
                  <a:lnTo>
                    <a:pt x="11299" y="2753"/>
                  </a:lnTo>
                  <a:cubicBezTo>
                    <a:pt x="11417" y="2753"/>
                    <a:pt x="11515" y="2655"/>
                    <a:pt x="11515" y="2537"/>
                  </a:cubicBezTo>
                  <a:cubicBezTo>
                    <a:pt x="11515" y="2416"/>
                    <a:pt x="11417" y="2321"/>
                    <a:pt x="11299" y="2321"/>
                  </a:cubicBezTo>
                  <a:lnTo>
                    <a:pt x="11083" y="2321"/>
                  </a:lnTo>
                  <a:lnTo>
                    <a:pt x="11083" y="1953"/>
                  </a:lnTo>
                  <a:cubicBezTo>
                    <a:pt x="11080" y="873"/>
                    <a:pt x="10208" y="1"/>
                    <a:pt x="9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9"/>
            <p:cNvSpPr/>
            <p:nvPr/>
          </p:nvSpPr>
          <p:spPr>
            <a:xfrm>
              <a:off x="4044525" y="3996150"/>
              <a:ext cx="163550" cy="147675"/>
            </a:xfrm>
            <a:custGeom>
              <a:avLst/>
              <a:gdLst/>
              <a:ahLst/>
              <a:cxnLst/>
              <a:rect l="l" t="t" r="r" b="b"/>
              <a:pathLst>
                <a:path w="6542" h="5907" extrusionOk="0">
                  <a:moveTo>
                    <a:pt x="3314" y="1"/>
                  </a:moveTo>
                  <a:cubicBezTo>
                    <a:pt x="2696" y="1"/>
                    <a:pt x="2074" y="194"/>
                    <a:pt x="1544" y="590"/>
                  </a:cubicBezTo>
                  <a:cubicBezTo>
                    <a:pt x="318" y="1511"/>
                    <a:pt x="1" y="3221"/>
                    <a:pt x="816" y="4522"/>
                  </a:cubicBezTo>
                  <a:cubicBezTo>
                    <a:pt x="857" y="4588"/>
                    <a:pt x="927" y="4624"/>
                    <a:pt x="999" y="4624"/>
                  </a:cubicBezTo>
                  <a:cubicBezTo>
                    <a:pt x="1038" y="4624"/>
                    <a:pt x="1077" y="4613"/>
                    <a:pt x="1112" y="4591"/>
                  </a:cubicBezTo>
                  <a:cubicBezTo>
                    <a:pt x="1213" y="4528"/>
                    <a:pt x="1244" y="4393"/>
                    <a:pt x="1181" y="4292"/>
                  </a:cubicBezTo>
                  <a:cubicBezTo>
                    <a:pt x="484" y="3181"/>
                    <a:pt x="755" y="1721"/>
                    <a:pt x="1803" y="935"/>
                  </a:cubicBezTo>
                  <a:cubicBezTo>
                    <a:pt x="2255" y="596"/>
                    <a:pt x="2787" y="431"/>
                    <a:pt x="3315" y="431"/>
                  </a:cubicBezTo>
                  <a:cubicBezTo>
                    <a:pt x="4012" y="431"/>
                    <a:pt x="4704" y="718"/>
                    <a:pt x="5200" y="1275"/>
                  </a:cubicBezTo>
                  <a:cubicBezTo>
                    <a:pt x="6072" y="2254"/>
                    <a:pt x="6049" y="3739"/>
                    <a:pt x="5148" y="4689"/>
                  </a:cubicBezTo>
                  <a:cubicBezTo>
                    <a:pt x="4653" y="5209"/>
                    <a:pt x="3987" y="5474"/>
                    <a:pt x="3316" y="5474"/>
                  </a:cubicBezTo>
                  <a:cubicBezTo>
                    <a:pt x="2762" y="5474"/>
                    <a:pt x="2205" y="5292"/>
                    <a:pt x="1742" y="4922"/>
                  </a:cubicBezTo>
                  <a:cubicBezTo>
                    <a:pt x="1702" y="4890"/>
                    <a:pt x="1653" y="4874"/>
                    <a:pt x="1605" y="4874"/>
                  </a:cubicBezTo>
                  <a:cubicBezTo>
                    <a:pt x="1542" y="4874"/>
                    <a:pt x="1480" y="4901"/>
                    <a:pt x="1437" y="4954"/>
                  </a:cubicBezTo>
                  <a:cubicBezTo>
                    <a:pt x="1362" y="5049"/>
                    <a:pt x="1377" y="5184"/>
                    <a:pt x="1472" y="5259"/>
                  </a:cubicBezTo>
                  <a:cubicBezTo>
                    <a:pt x="2014" y="5693"/>
                    <a:pt x="2666" y="5906"/>
                    <a:pt x="3316" y="5906"/>
                  </a:cubicBezTo>
                  <a:cubicBezTo>
                    <a:pt x="4100" y="5906"/>
                    <a:pt x="4881" y="5595"/>
                    <a:pt x="5459" y="4986"/>
                  </a:cubicBezTo>
                  <a:cubicBezTo>
                    <a:pt x="6515" y="3874"/>
                    <a:pt x="6541" y="2136"/>
                    <a:pt x="5522" y="990"/>
                  </a:cubicBezTo>
                  <a:cubicBezTo>
                    <a:pt x="4941" y="338"/>
                    <a:pt x="4131" y="1"/>
                    <a:pt x="33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9"/>
            <p:cNvSpPr/>
            <p:nvPr/>
          </p:nvSpPr>
          <p:spPr>
            <a:xfrm>
              <a:off x="4022950" y="3964600"/>
              <a:ext cx="63125" cy="54075"/>
            </a:xfrm>
            <a:custGeom>
              <a:avLst/>
              <a:gdLst/>
              <a:ahLst/>
              <a:cxnLst/>
              <a:rect l="l" t="t" r="r" b="b"/>
              <a:pathLst>
                <a:path w="2525" h="2163" extrusionOk="0">
                  <a:moveTo>
                    <a:pt x="1441" y="434"/>
                  </a:moveTo>
                  <a:cubicBezTo>
                    <a:pt x="1773" y="434"/>
                    <a:pt x="2093" y="692"/>
                    <a:pt x="2093" y="1083"/>
                  </a:cubicBezTo>
                  <a:cubicBezTo>
                    <a:pt x="2093" y="1440"/>
                    <a:pt x="1803" y="1730"/>
                    <a:pt x="1444" y="1731"/>
                  </a:cubicBezTo>
                  <a:lnTo>
                    <a:pt x="1444" y="1731"/>
                  </a:lnTo>
                  <a:cubicBezTo>
                    <a:pt x="866" y="1730"/>
                    <a:pt x="579" y="1034"/>
                    <a:pt x="988" y="625"/>
                  </a:cubicBezTo>
                  <a:cubicBezTo>
                    <a:pt x="1119" y="493"/>
                    <a:pt x="1281" y="434"/>
                    <a:pt x="1441" y="434"/>
                  </a:cubicBezTo>
                  <a:close/>
                  <a:moveTo>
                    <a:pt x="1438" y="1"/>
                  </a:moveTo>
                  <a:cubicBezTo>
                    <a:pt x="1173" y="1"/>
                    <a:pt x="902" y="100"/>
                    <a:pt x="682" y="320"/>
                  </a:cubicBezTo>
                  <a:cubicBezTo>
                    <a:pt x="0" y="1000"/>
                    <a:pt x="484" y="2163"/>
                    <a:pt x="1445" y="2163"/>
                  </a:cubicBezTo>
                  <a:cubicBezTo>
                    <a:pt x="2041" y="2160"/>
                    <a:pt x="2522" y="1679"/>
                    <a:pt x="2525" y="1083"/>
                  </a:cubicBezTo>
                  <a:cubicBezTo>
                    <a:pt x="2525" y="433"/>
                    <a:pt x="1993" y="1"/>
                    <a:pt x="14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9"/>
            <p:cNvSpPr/>
            <p:nvPr/>
          </p:nvSpPr>
          <p:spPr>
            <a:xfrm>
              <a:off x="4159900" y="3964600"/>
              <a:ext cx="63075" cy="54075"/>
            </a:xfrm>
            <a:custGeom>
              <a:avLst/>
              <a:gdLst/>
              <a:ahLst/>
              <a:cxnLst/>
              <a:rect l="l" t="t" r="r" b="b"/>
              <a:pathLst>
                <a:path w="2523" h="2163" extrusionOk="0">
                  <a:moveTo>
                    <a:pt x="1439" y="434"/>
                  </a:moveTo>
                  <a:cubicBezTo>
                    <a:pt x="1772" y="434"/>
                    <a:pt x="2090" y="692"/>
                    <a:pt x="2090" y="1083"/>
                  </a:cubicBezTo>
                  <a:cubicBezTo>
                    <a:pt x="2090" y="1440"/>
                    <a:pt x="1800" y="1730"/>
                    <a:pt x="1441" y="1731"/>
                  </a:cubicBezTo>
                  <a:lnTo>
                    <a:pt x="1441" y="1731"/>
                  </a:lnTo>
                  <a:cubicBezTo>
                    <a:pt x="866" y="1730"/>
                    <a:pt x="577" y="1034"/>
                    <a:pt x="985" y="625"/>
                  </a:cubicBezTo>
                  <a:cubicBezTo>
                    <a:pt x="1117" y="493"/>
                    <a:pt x="1280" y="434"/>
                    <a:pt x="1439" y="434"/>
                  </a:cubicBezTo>
                  <a:close/>
                  <a:moveTo>
                    <a:pt x="1435" y="1"/>
                  </a:moveTo>
                  <a:cubicBezTo>
                    <a:pt x="1170" y="1"/>
                    <a:pt x="900" y="100"/>
                    <a:pt x="680" y="320"/>
                  </a:cubicBezTo>
                  <a:cubicBezTo>
                    <a:pt x="0" y="1000"/>
                    <a:pt x="481" y="2163"/>
                    <a:pt x="1443" y="2163"/>
                  </a:cubicBezTo>
                  <a:cubicBezTo>
                    <a:pt x="2039" y="2160"/>
                    <a:pt x="2522" y="1679"/>
                    <a:pt x="2522" y="1083"/>
                  </a:cubicBezTo>
                  <a:cubicBezTo>
                    <a:pt x="2522" y="433"/>
                    <a:pt x="1990" y="1"/>
                    <a:pt x="1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9"/>
            <p:cNvSpPr/>
            <p:nvPr/>
          </p:nvSpPr>
          <p:spPr>
            <a:xfrm>
              <a:off x="4091375" y="3938650"/>
              <a:ext cx="63150" cy="54125"/>
            </a:xfrm>
            <a:custGeom>
              <a:avLst/>
              <a:gdLst/>
              <a:ahLst/>
              <a:cxnLst/>
              <a:rect l="l" t="t" r="r" b="b"/>
              <a:pathLst>
                <a:path w="2526" h="2165" extrusionOk="0">
                  <a:moveTo>
                    <a:pt x="1448" y="434"/>
                  </a:moveTo>
                  <a:cubicBezTo>
                    <a:pt x="1607" y="434"/>
                    <a:pt x="1769" y="493"/>
                    <a:pt x="1901" y="624"/>
                  </a:cubicBezTo>
                  <a:cubicBezTo>
                    <a:pt x="2310" y="1033"/>
                    <a:pt x="2022" y="1732"/>
                    <a:pt x="1443" y="1732"/>
                  </a:cubicBezTo>
                  <a:cubicBezTo>
                    <a:pt x="1086" y="1732"/>
                    <a:pt x="795" y="1442"/>
                    <a:pt x="795" y="1085"/>
                  </a:cubicBezTo>
                  <a:cubicBezTo>
                    <a:pt x="795" y="693"/>
                    <a:pt x="1115" y="434"/>
                    <a:pt x="1448" y="434"/>
                  </a:cubicBezTo>
                  <a:close/>
                  <a:moveTo>
                    <a:pt x="1438" y="1"/>
                  </a:moveTo>
                  <a:cubicBezTo>
                    <a:pt x="1173" y="1"/>
                    <a:pt x="903" y="99"/>
                    <a:pt x="683" y="319"/>
                  </a:cubicBezTo>
                  <a:cubicBezTo>
                    <a:pt x="1" y="1001"/>
                    <a:pt x="485" y="2164"/>
                    <a:pt x="1446" y="2164"/>
                  </a:cubicBezTo>
                  <a:cubicBezTo>
                    <a:pt x="2042" y="2161"/>
                    <a:pt x="2523" y="1678"/>
                    <a:pt x="2526" y="1085"/>
                  </a:cubicBezTo>
                  <a:cubicBezTo>
                    <a:pt x="2526" y="432"/>
                    <a:pt x="1993" y="1"/>
                    <a:pt x="14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9"/>
            <p:cNvSpPr/>
            <p:nvPr/>
          </p:nvSpPr>
          <p:spPr>
            <a:xfrm>
              <a:off x="4086050" y="4028000"/>
              <a:ext cx="82800" cy="82875"/>
            </a:xfrm>
            <a:custGeom>
              <a:avLst/>
              <a:gdLst/>
              <a:ahLst/>
              <a:cxnLst/>
              <a:rect l="l" t="t" r="r" b="b"/>
              <a:pathLst>
                <a:path w="3312" h="3315" extrusionOk="0">
                  <a:moveTo>
                    <a:pt x="1659" y="436"/>
                  </a:moveTo>
                  <a:cubicBezTo>
                    <a:pt x="1777" y="436"/>
                    <a:pt x="1875" y="533"/>
                    <a:pt x="1875" y="651"/>
                  </a:cubicBezTo>
                  <a:lnTo>
                    <a:pt x="1875" y="1227"/>
                  </a:lnTo>
                  <a:cubicBezTo>
                    <a:pt x="1875" y="1348"/>
                    <a:pt x="1970" y="1443"/>
                    <a:pt x="2091" y="1443"/>
                  </a:cubicBezTo>
                  <a:lnTo>
                    <a:pt x="2667" y="1443"/>
                  </a:lnTo>
                  <a:cubicBezTo>
                    <a:pt x="2785" y="1443"/>
                    <a:pt x="2882" y="1541"/>
                    <a:pt x="2882" y="1659"/>
                  </a:cubicBezTo>
                  <a:cubicBezTo>
                    <a:pt x="2882" y="1780"/>
                    <a:pt x="2785" y="1875"/>
                    <a:pt x="2667" y="1875"/>
                  </a:cubicBezTo>
                  <a:lnTo>
                    <a:pt x="2091" y="1875"/>
                  </a:lnTo>
                  <a:cubicBezTo>
                    <a:pt x="1970" y="1875"/>
                    <a:pt x="1875" y="1973"/>
                    <a:pt x="1875" y="2091"/>
                  </a:cubicBezTo>
                  <a:lnTo>
                    <a:pt x="1875" y="2667"/>
                  </a:lnTo>
                  <a:cubicBezTo>
                    <a:pt x="1875" y="2787"/>
                    <a:pt x="1777" y="2882"/>
                    <a:pt x="1659" y="2882"/>
                  </a:cubicBezTo>
                  <a:cubicBezTo>
                    <a:pt x="1538" y="2882"/>
                    <a:pt x="1443" y="2787"/>
                    <a:pt x="1443" y="2667"/>
                  </a:cubicBezTo>
                  <a:lnTo>
                    <a:pt x="1443" y="2091"/>
                  </a:lnTo>
                  <a:cubicBezTo>
                    <a:pt x="1443" y="1973"/>
                    <a:pt x="1345" y="1875"/>
                    <a:pt x="1227" y="1875"/>
                  </a:cubicBezTo>
                  <a:lnTo>
                    <a:pt x="651" y="1875"/>
                  </a:lnTo>
                  <a:cubicBezTo>
                    <a:pt x="531" y="1875"/>
                    <a:pt x="436" y="1780"/>
                    <a:pt x="436" y="1659"/>
                  </a:cubicBezTo>
                  <a:cubicBezTo>
                    <a:pt x="436" y="1541"/>
                    <a:pt x="531" y="1443"/>
                    <a:pt x="651" y="1443"/>
                  </a:cubicBezTo>
                  <a:lnTo>
                    <a:pt x="1227" y="1443"/>
                  </a:lnTo>
                  <a:cubicBezTo>
                    <a:pt x="1345" y="1443"/>
                    <a:pt x="1443" y="1348"/>
                    <a:pt x="1443" y="1227"/>
                  </a:cubicBezTo>
                  <a:lnTo>
                    <a:pt x="1443" y="651"/>
                  </a:lnTo>
                  <a:cubicBezTo>
                    <a:pt x="1443" y="533"/>
                    <a:pt x="1538" y="436"/>
                    <a:pt x="1659" y="436"/>
                  </a:cubicBezTo>
                  <a:close/>
                  <a:moveTo>
                    <a:pt x="1662" y="1"/>
                  </a:moveTo>
                  <a:cubicBezTo>
                    <a:pt x="1328" y="1"/>
                    <a:pt x="1008" y="260"/>
                    <a:pt x="1008" y="651"/>
                  </a:cubicBezTo>
                  <a:lnTo>
                    <a:pt x="1008" y="1011"/>
                  </a:lnTo>
                  <a:lnTo>
                    <a:pt x="649" y="1011"/>
                  </a:lnTo>
                  <a:cubicBezTo>
                    <a:pt x="292" y="1011"/>
                    <a:pt x="1" y="1302"/>
                    <a:pt x="1" y="1659"/>
                  </a:cubicBezTo>
                  <a:cubicBezTo>
                    <a:pt x="1" y="2016"/>
                    <a:pt x="292" y="2307"/>
                    <a:pt x="649" y="2307"/>
                  </a:cubicBezTo>
                  <a:lnTo>
                    <a:pt x="1008" y="2307"/>
                  </a:lnTo>
                  <a:lnTo>
                    <a:pt x="1008" y="2667"/>
                  </a:lnTo>
                  <a:cubicBezTo>
                    <a:pt x="1008" y="3026"/>
                    <a:pt x="1299" y="3314"/>
                    <a:pt x="1656" y="3314"/>
                  </a:cubicBezTo>
                  <a:cubicBezTo>
                    <a:pt x="2013" y="3314"/>
                    <a:pt x="2304" y="3026"/>
                    <a:pt x="2304" y="2667"/>
                  </a:cubicBezTo>
                  <a:lnTo>
                    <a:pt x="2304" y="2307"/>
                  </a:lnTo>
                  <a:lnTo>
                    <a:pt x="2664" y="2307"/>
                  </a:lnTo>
                  <a:cubicBezTo>
                    <a:pt x="3021" y="2307"/>
                    <a:pt x="3311" y="2019"/>
                    <a:pt x="3311" y="1659"/>
                  </a:cubicBezTo>
                  <a:cubicBezTo>
                    <a:pt x="3311" y="1302"/>
                    <a:pt x="3021" y="1011"/>
                    <a:pt x="2664" y="1011"/>
                  </a:cubicBezTo>
                  <a:lnTo>
                    <a:pt x="2304" y="1011"/>
                  </a:lnTo>
                  <a:lnTo>
                    <a:pt x="2304" y="651"/>
                  </a:lnTo>
                  <a:cubicBezTo>
                    <a:pt x="2307" y="482"/>
                    <a:pt x="2238" y="315"/>
                    <a:pt x="2117" y="194"/>
                  </a:cubicBezTo>
                  <a:cubicBezTo>
                    <a:pt x="1984" y="60"/>
                    <a:pt x="1821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9"/>
            <p:cNvSpPr/>
            <p:nvPr/>
          </p:nvSpPr>
          <p:spPr>
            <a:xfrm>
              <a:off x="3969675" y="39135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5" y="347"/>
                    <a:pt x="505" y="217"/>
                  </a:cubicBezTo>
                  <a:cubicBezTo>
                    <a:pt x="505" y="96"/>
                    <a:pt x="407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9"/>
            <p:cNvSpPr/>
            <p:nvPr/>
          </p:nvSpPr>
          <p:spPr>
            <a:xfrm>
              <a:off x="4268000" y="39135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9"/>
            <p:cNvSpPr/>
            <p:nvPr/>
          </p:nvSpPr>
          <p:spPr>
            <a:xfrm>
              <a:off x="3969675" y="41462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1"/>
                  </a:moveTo>
                  <a:cubicBezTo>
                    <a:pt x="96" y="1"/>
                    <a:pt x="1" y="231"/>
                    <a:pt x="136" y="369"/>
                  </a:cubicBezTo>
                  <a:cubicBezTo>
                    <a:pt x="180" y="413"/>
                    <a:pt x="233" y="432"/>
                    <a:pt x="286" y="432"/>
                  </a:cubicBezTo>
                  <a:cubicBezTo>
                    <a:pt x="397" y="432"/>
                    <a:pt x="505" y="345"/>
                    <a:pt x="505" y="217"/>
                  </a:cubicBezTo>
                  <a:cubicBezTo>
                    <a:pt x="505" y="96"/>
                    <a:pt x="407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9"/>
            <p:cNvSpPr/>
            <p:nvPr/>
          </p:nvSpPr>
          <p:spPr>
            <a:xfrm>
              <a:off x="4268000" y="41462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1"/>
                  </a:moveTo>
                  <a:cubicBezTo>
                    <a:pt x="95" y="1"/>
                    <a:pt x="0" y="231"/>
                    <a:pt x="136" y="369"/>
                  </a:cubicBezTo>
                  <a:cubicBezTo>
                    <a:pt x="179" y="413"/>
                    <a:pt x="233" y="432"/>
                    <a:pt x="285" y="432"/>
                  </a:cubicBezTo>
                  <a:cubicBezTo>
                    <a:pt x="397" y="432"/>
                    <a:pt x="504" y="345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634;p69">
            <a:extLst>
              <a:ext uri="{FF2B5EF4-FFF2-40B4-BE49-F238E27FC236}">
                <a16:creationId xmlns:a16="http://schemas.microsoft.com/office/drawing/2014/main" id="{9963BA2E-B0A9-D350-7DDC-947BFBBA76C8}"/>
              </a:ext>
            </a:extLst>
          </p:cNvPr>
          <p:cNvSpPr txBox="1">
            <a:spLocks/>
          </p:cNvSpPr>
          <p:nvPr/>
        </p:nvSpPr>
        <p:spPr>
          <a:xfrm>
            <a:off x="2395457" y="2925202"/>
            <a:ext cx="4893495" cy="1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American women use an average of 12 personal care products a day, so product safety is important.</a:t>
            </a:r>
          </a:p>
        </p:txBody>
      </p:sp>
    </p:spTree>
    <p:extLst>
      <p:ext uri="{BB962C8B-B14F-4D97-AF65-F5344CB8AC3E}">
        <p14:creationId xmlns:p14="http://schemas.microsoft.com/office/powerpoint/2010/main" val="4156986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0" build="p"/>
      <p:bldP spid="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OC"/>
          <p:cNvSpPr txBox="1">
            <a:spLocks noGrp="1" noRot="1" noMove="1" noResize="1" noEditPoints="1" noAdjustHandles="1" noChangeArrowheads="1" noChangeShapeType="1"/>
          </p:cNvSpPr>
          <p:nvPr>
            <p:ph type="ctrTitle" idx="15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219" name="Google Shape;219;p33"/>
          <p:cNvCxnSpPr/>
          <p:nvPr/>
        </p:nvCxnSpPr>
        <p:spPr>
          <a:xfrm>
            <a:off x="5708581" y="2234402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3577678" y="2244066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21" name="Google Shape;221;p33"/>
          <p:cNvCxnSpPr>
            <a:cxnSpLocks/>
          </p:cNvCxnSpPr>
          <p:nvPr/>
        </p:nvCxnSpPr>
        <p:spPr>
          <a:xfrm>
            <a:off x="1555278" y="2253604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23" name="Google Shape;223;p33"/>
          <p:cNvSpPr/>
          <p:nvPr/>
        </p:nvSpPr>
        <p:spPr>
          <a:xfrm>
            <a:off x="5092083" y="1329086"/>
            <a:ext cx="1233000" cy="1233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2958058" y="1338750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>
            <a:spLocks/>
          </p:cNvSpPr>
          <p:nvPr/>
        </p:nvSpPr>
        <p:spPr>
          <a:xfrm>
            <a:off x="938753" y="1348288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ctrTitle"/>
          </p:nvPr>
        </p:nvSpPr>
        <p:spPr>
          <a:xfrm flipH="1">
            <a:off x="2762985" y="2952966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BENFEFIT OF ANIMAL</a:t>
            </a:r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subTitle" idx="1"/>
          </p:nvPr>
        </p:nvSpPr>
        <p:spPr>
          <a:xfrm flipH="1">
            <a:off x="2624969" y="3606862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our natural environment</a:t>
            </a: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title" idx="2"/>
          </p:nvPr>
        </p:nvSpPr>
        <p:spPr>
          <a:xfrm flipH="1">
            <a:off x="2701325" y="166635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ctrTitle" idx="3"/>
          </p:nvPr>
        </p:nvSpPr>
        <p:spPr>
          <a:xfrm flipH="1">
            <a:off x="4683621" y="2943302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4"/>
          </p:nvPr>
        </p:nvSpPr>
        <p:spPr>
          <a:xfrm flipH="1">
            <a:off x="4751699" y="3597198"/>
            <a:ext cx="1906500" cy="692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should protect animals!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5"/>
          </p:nvPr>
        </p:nvSpPr>
        <p:spPr>
          <a:xfrm flipH="1">
            <a:off x="4828050" y="16566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 idx="6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ANIMAL?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7"/>
          </p:nvPr>
        </p:nvSpPr>
        <p:spPr>
          <a:xfrm flipH="1">
            <a:off x="601998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species is animal include?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8"/>
          </p:nvPr>
        </p:nvSpPr>
        <p:spPr>
          <a:xfrm flipH="1">
            <a:off x="678357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5" name="Google Shape;219;p33">
            <a:extLst>
              <a:ext uri="{FF2B5EF4-FFF2-40B4-BE49-F238E27FC236}">
                <a16:creationId xmlns:a16="http://schemas.microsoft.com/office/drawing/2014/main" id="{1E661251-F1DF-671A-C21D-8ED88AF39626}"/>
              </a:ext>
            </a:extLst>
          </p:cNvPr>
          <p:cNvCxnSpPr/>
          <p:nvPr/>
        </p:nvCxnSpPr>
        <p:spPr>
          <a:xfrm>
            <a:off x="7806538" y="2244066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36" name="Google Shape;223;p33">
            <a:extLst>
              <a:ext uri="{FF2B5EF4-FFF2-40B4-BE49-F238E27FC236}">
                <a16:creationId xmlns:a16="http://schemas.microsoft.com/office/drawing/2014/main" id="{30E3CBDD-69FB-453D-E707-5B1F10542680}"/>
              </a:ext>
            </a:extLst>
          </p:cNvPr>
          <p:cNvSpPr/>
          <p:nvPr/>
        </p:nvSpPr>
        <p:spPr>
          <a:xfrm>
            <a:off x="7190040" y="1338750"/>
            <a:ext cx="1233000" cy="1233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9;p33">
            <a:extLst>
              <a:ext uri="{FF2B5EF4-FFF2-40B4-BE49-F238E27FC236}">
                <a16:creationId xmlns:a16="http://schemas.microsoft.com/office/drawing/2014/main" id="{D6490C94-4FA1-B696-7148-CF1B3A631180}"/>
              </a:ext>
            </a:extLst>
          </p:cNvPr>
          <p:cNvSpPr txBox="1">
            <a:spLocks/>
          </p:cNvSpPr>
          <p:nvPr/>
        </p:nvSpPr>
        <p:spPr>
          <a:xfrm flipH="1">
            <a:off x="6781578" y="2952966"/>
            <a:ext cx="2042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Testing on Animal</a:t>
            </a:r>
          </a:p>
        </p:txBody>
      </p:sp>
      <p:sp>
        <p:nvSpPr>
          <p:cNvPr id="38" name="Google Shape;230;p33">
            <a:extLst>
              <a:ext uri="{FF2B5EF4-FFF2-40B4-BE49-F238E27FC236}">
                <a16:creationId xmlns:a16="http://schemas.microsoft.com/office/drawing/2014/main" id="{AD59B301-331E-7F5E-A8A3-519C199FA853}"/>
              </a:ext>
            </a:extLst>
          </p:cNvPr>
          <p:cNvSpPr txBox="1">
            <a:spLocks/>
          </p:cNvSpPr>
          <p:nvPr/>
        </p:nvSpPr>
        <p:spPr>
          <a:xfrm flipH="1">
            <a:off x="6849656" y="3606862"/>
            <a:ext cx="19065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>
                <a:effectLst/>
              </a:rPr>
              <a:t>Should animal testing be banned?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17D94-5F53-8A8D-A777-80433E6B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359" y="1556111"/>
            <a:ext cx="806014" cy="80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9052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1"/>
          <p:cNvSpPr txBox="1">
            <a:spLocks noGrp="1"/>
          </p:cNvSpPr>
          <p:nvPr>
            <p:ph type="ctrTitle" idx="6"/>
          </p:nvPr>
        </p:nvSpPr>
        <p:spPr>
          <a:xfrm>
            <a:off x="598448" y="309571"/>
            <a:ext cx="7947103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IMPORTANT ARE ANIMALS TO LIFE?</a:t>
            </a:r>
          </a:p>
        </p:txBody>
      </p:sp>
      <p:sp>
        <p:nvSpPr>
          <p:cNvPr id="722" name="Google Shape;722;p71" hidden="1"/>
          <p:cNvSpPr txBox="1">
            <a:spLocks noGrp="1"/>
          </p:cNvSpPr>
          <p:nvPr>
            <p:ph type="subTitle" idx="4"/>
          </p:nvPr>
        </p:nvSpPr>
        <p:spPr>
          <a:xfrm flipH="1">
            <a:off x="2135250" y="1094055"/>
            <a:ext cx="1906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23" name="Google Shape;723;p71" hidden="1"/>
          <p:cNvSpPr txBox="1">
            <a:spLocks noGrp="1"/>
          </p:cNvSpPr>
          <p:nvPr>
            <p:ph type="subTitle" idx="5"/>
          </p:nvPr>
        </p:nvSpPr>
        <p:spPr>
          <a:xfrm>
            <a:off x="5180400" y="3786567"/>
            <a:ext cx="190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724" name="Google Shape;724;p71"/>
          <p:cNvSpPr/>
          <p:nvPr/>
        </p:nvSpPr>
        <p:spPr>
          <a:xfrm>
            <a:off x="2038436" y="2503200"/>
            <a:ext cx="2100300" cy="2100300"/>
          </a:xfrm>
          <a:prstGeom prst="blockArc">
            <a:avLst>
              <a:gd name="adj1" fmla="val 1266244"/>
              <a:gd name="adj2" fmla="val 0"/>
              <a:gd name="adj3" fmla="val 2500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71"/>
          <p:cNvSpPr/>
          <p:nvPr/>
        </p:nvSpPr>
        <p:spPr>
          <a:xfrm>
            <a:off x="2257947" y="2702510"/>
            <a:ext cx="1661100" cy="166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1"/>
          <p:cNvSpPr txBox="1">
            <a:spLocks noGrp="1"/>
          </p:cNvSpPr>
          <p:nvPr>
            <p:ph type="title"/>
          </p:nvPr>
        </p:nvSpPr>
        <p:spPr>
          <a:xfrm>
            <a:off x="2010073" y="3077116"/>
            <a:ext cx="2172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+</a:t>
            </a:r>
            <a:endParaRPr sz="8000"/>
          </a:p>
        </p:txBody>
      </p:sp>
      <p:sp>
        <p:nvSpPr>
          <p:cNvPr id="727" name="Google Shape;727;p71"/>
          <p:cNvSpPr txBox="1">
            <a:spLocks noGrp="1"/>
          </p:cNvSpPr>
          <p:nvPr>
            <p:ph type="subTitle" idx="1"/>
          </p:nvPr>
        </p:nvSpPr>
        <p:spPr>
          <a:xfrm flipH="1">
            <a:off x="2135251" y="1656041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POSITIVE SIDES </a:t>
            </a:r>
          </a:p>
        </p:txBody>
      </p:sp>
      <p:sp>
        <p:nvSpPr>
          <p:cNvPr id="728" name="Google Shape;728;p71"/>
          <p:cNvSpPr/>
          <p:nvPr/>
        </p:nvSpPr>
        <p:spPr>
          <a:xfrm>
            <a:off x="5333238" y="1415875"/>
            <a:ext cx="1661100" cy="1661100"/>
          </a:xfrm>
          <a:prstGeom prst="blockArc">
            <a:avLst>
              <a:gd name="adj1" fmla="val 4724975"/>
              <a:gd name="adj2" fmla="val 0"/>
              <a:gd name="adj3" fmla="val 25000"/>
            </a:avLst>
          </a:prstGeom>
          <a:solidFill>
            <a:schemeClr val="accent3">
              <a:alpha val="53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71"/>
          <p:cNvSpPr/>
          <p:nvPr/>
        </p:nvSpPr>
        <p:spPr>
          <a:xfrm>
            <a:off x="5506861" y="1573521"/>
            <a:ext cx="1314000" cy="131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0" name="Google Shape;730;p71"/>
          <p:cNvCxnSpPr>
            <a:stCxn id="726" idx="0"/>
          </p:cNvCxnSpPr>
          <p:nvPr/>
        </p:nvCxnSpPr>
        <p:spPr>
          <a:xfrm rot="10800000">
            <a:off x="3096073" y="2097616"/>
            <a:ext cx="0" cy="97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1" name="Google Shape;731;p71"/>
          <p:cNvCxnSpPr/>
          <p:nvPr/>
        </p:nvCxnSpPr>
        <p:spPr>
          <a:xfrm>
            <a:off x="6135385" y="2617774"/>
            <a:ext cx="0" cy="697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2" name="Google Shape;732;p71"/>
          <p:cNvSpPr txBox="1">
            <a:spLocks noGrp="1"/>
          </p:cNvSpPr>
          <p:nvPr>
            <p:ph type="title" idx="2"/>
          </p:nvPr>
        </p:nvSpPr>
        <p:spPr>
          <a:xfrm>
            <a:off x="5439888" y="1785204"/>
            <a:ext cx="14478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-</a:t>
            </a:r>
            <a:endParaRPr sz="8000"/>
          </a:p>
        </p:txBody>
      </p:sp>
      <p:sp>
        <p:nvSpPr>
          <p:cNvPr id="733" name="Google Shape;733;p71"/>
          <p:cNvSpPr txBox="1">
            <a:spLocks noGrp="1"/>
          </p:cNvSpPr>
          <p:nvPr>
            <p:ph type="subTitle" idx="3"/>
          </p:nvPr>
        </p:nvSpPr>
        <p:spPr>
          <a:xfrm>
            <a:off x="4885847" y="3410116"/>
            <a:ext cx="2499076" cy="485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NEGATIVE ASPECTS</a:t>
            </a:r>
          </a:p>
        </p:txBody>
      </p:sp>
    </p:spTree>
    <p:extLst>
      <p:ext uri="{BB962C8B-B14F-4D97-AF65-F5344CB8AC3E}">
        <p14:creationId xmlns:p14="http://schemas.microsoft.com/office/powerpoint/2010/main" val="825841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 animBg="1"/>
      <p:bldP spid="725" grpId="0" animBg="1"/>
      <p:bldP spid="726" grpId="0"/>
      <p:bldP spid="727" grpId="0" build="p"/>
      <p:bldP spid="728" grpId="0" animBg="1"/>
      <p:bldP spid="729" grpId="0" animBg="1"/>
      <p:bldP spid="732" grpId="0"/>
      <p:bldP spid="73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3"/>
          <p:cNvSpPr txBox="1">
            <a:spLocks noGrp="1"/>
          </p:cNvSpPr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POSITIVE SIDES</a:t>
            </a:r>
          </a:p>
        </p:txBody>
      </p:sp>
      <p:sp>
        <p:nvSpPr>
          <p:cNvPr id="745" name="Google Shape;745;p73" hidden="1"/>
          <p:cNvSpPr txBox="1">
            <a:spLocks noGrp="1"/>
          </p:cNvSpPr>
          <p:nvPr>
            <p:ph type="ctrTitle" idx="2"/>
          </p:nvPr>
        </p:nvSpPr>
        <p:spPr>
          <a:xfrm>
            <a:off x="1148350" y="155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46" name="Google Shape;746;p73"/>
          <p:cNvSpPr txBox="1">
            <a:spLocks noGrp="1"/>
          </p:cNvSpPr>
          <p:nvPr>
            <p:ph type="subTitle" idx="1"/>
          </p:nvPr>
        </p:nvSpPr>
        <p:spPr>
          <a:xfrm>
            <a:off x="1089091" y="1375818"/>
            <a:ext cx="2706028" cy="531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Animals enrich the living world.</a:t>
            </a:r>
            <a:endParaRPr/>
          </a:p>
        </p:txBody>
      </p:sp>
      <p:sp>
        <p:nvSpPr>
          <p:cNvPr id="747" name="Google Shape;747;p73" hidden="1"/>
          <p:cNvSpPr txBox="1">
            <a:spLocks noGrp="1"/>
          </p:cNvSpPr>
          <p:nvPr>
            <p:ph type="ctrTitle" idx="3"/>
          </p:nvPr>
        </p:nvSpPr>
        <p:spPr>
          <a:xfrm>
            <a:off x="3790369" y="155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ubTitle" idx="4"/>
          </p:nvPr>
        </p:nvSpPr>
        <p:spPr>
          <a:xfrm>
            <a:off x="5280364" y="1375818"/>
            <a:ext cx="3323061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Animals are used as experimental tools: for scientific research and drug testing.</a:t>
            </a:r>
            <a:endParaRPr/>
          </a:p>
        </p:txBody>
      </p:sp>
      <p:sp>
        <p:nvSpPr>
          <p:cNvPr id="749" name="Google Shape;749;p73" hidden="1"/>
          <p:cNvSpPr txBox="1">
            <a:spLocks noGrp="1"/>
          </p:cNvSpPr>
          <p:nvPr>
            <p:ph type="ctrTitle" idx="5"/>
          </p:nvPr>
        </p:nvSpPr>
        <p:spPr>
          <a:xfrm>
            <a:off x="6432350" y="155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50" name="Google Shape;750;p73" hidden="1"/>
          <p:cNvSpPr txBox="1">
            <a:spLocks noGrp="1"/>
          </p:cNvSpPr>
          <p:nvPr>
            <p:ph type="subTitle" idx="6"/>
          </p:nvPr>
        </p:nvSpPr>
        <p:spPr>
          <a:xfrm>
            <a:off x="6432350" y="1928153"/>
            <a:ext cx="15633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751" name="Google Shape;751;p73" hidden="1"/>
          <p:cNvSpPr txBox="1">
            <a:spLocks noGrp="1"/>
          </p:cNvSpPr>
          <p:nvPr>
            <p:ph type="ctrTitle" idx="7"/>
          </p:nvPr>
        </p:nvSpPr>
        <p:spPr>
          <a:xfrm>
            <a:off x="1148400" y="32188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52" name="Google Shape;752;p73"/>
          <p:cNvSpPr txBox="1">
            <a:spLocks noGrp="1"/>
          </p:cNvSpPr>
          <p:nvPr>
            <p:ph type="subTitle" idx="8"/>
          </p:nvPr>
        </p:nvSpPr>
        <p:spPr>
          <a:xfrm>
            <a:off x="646759" y="2571750"/>
            <a:ext cx="3590691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Animals provide raw materials for human life: making food, making costumes, making decorations,...</a:t>
            </a:r>
            <a:endParaRPr/>
          </a:p>
        </p:txBody>
      </p:sp>
      <p:sp>
        <p:nvSpPr>
          <p:cNvPr id="753" name="Google Shape;753;p73" hidden="1"/>
          <p:cNvSpPr txBox="1">
            <a:spLocks noGrp="1"/>
          </p:cNvSpPr>
          <p:nvPr>
            <p:ph type="ctrTitle" idx="9"/>
          </p:nvPr>
        </p:nvSpPr>
        <p:spPr>
          <a:xfrm>
            <a:off x="3790375" y="32188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54" name="Google Shape;754;p73"/>
          <p:cNvSpPr txBox="1">
            <a:spLocks noGrp="1"/>
          </p:cNvSpPr>
          <p:nvPr>
            <p:ph type="subTitle" idx="13"/>
          </p:nvPr>
        </p:nvSpPr>
        <p:spPr>
          <a:xfrm>
            <a:off x="5261773" y="2571750"/>
            <a:ext cx="3360244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Animals support people in work, entertainment, sports, security protection.</a:t>
            </a:r>
            <a:endParaRPr/>
          </a:p>
        </p:txBody>
      </p:sp>
      <p:sp>
        <p:nvSpPr>
          <p:cNvPr id="755" name="Google Shape;755;p73" hidden="1"/>
          <p:cNvSpPr txBox="1">
            <a:spLocks noGrp="1"/>
          </p:cNvSpPr>
          <p:nvPr>
            <p:ph type="ctrTitle" idx="14"/>
          </p:nvPr>
        </p:nvSpPr>
        <p:spPr>
          <a:xfrm>
            <a:off x="6432350" y="32188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756" name="Google Shape;756;p73" hidden="1"/>
          <p:cNvSpPr txBox="1">
            <a:spLocks noGrp="1"/>
          </p:cNvSpPr>
          <p:nvPr>
            <p:ph type="subTitle" idx="15"/>
          </p:nvPr>
        </p:nvSpPr>
        <p:spPr>
          <a:xfrm>
            <a:off x="6432350" y="3587872"/>
            <a:ext cx="15633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cxnSp>
        <p:nvCxnSpPr>
          <p:cNvPr id="757" name="Google Shape;757;p73"/>
          <p:cNvCxnSpPr/>
          <p:nvPr/>
        </p:nvCxnSpPr>
        <p:spPr>
          <a:xfrm>
            <a:off x="4571976" y="1133400"/>
            <a:ext cx="0" cy="2876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758" name="Google Shape;758;p73" hidden="1"/>
          <p:cNvCxnSpPr/>
          <p:nvPr/>
        </p:nvCxnSpPr>
        <p:spPr>
          <a:xfrm>
            <a:off x="5915250" y="1458150"/>
            <a:ext cx="0" cy="2876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</p:spTree>
    <p:extLst>
      <p:ext uri="{BB962C8B-B14F-4D97-AF65-F5344CB8AC3E}">
        <p14:creationId xmlns:p14="http://schemas.microsoft.com/office/powerpoint/2010/main" val="747795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0" build="p"/>
      <p:bldP spid="748" grpId="0" build="p"/>
      <p:bldP spid="752" grpId="0" build="p"/>
      <p:bldP spid="75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7"/>
          <p:cNvSpPr txBox="1">
            <a:spLocks noGrp="1"/>
          </p:cNvSpPr>
          <p:nvPr>
            <p:ph type="ctrTitle"/>
          </p:nvPr>
        </p:nvSpPr>
        <p:spPr>
          <a:xfrm>
            <a:off x="876725" y="327500"/>
            <a:ext cx="7390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NEGATIVE ASPECTS</a:t>
            </a:r>
          </a:p>
        </p:txBody>
      </p:sp>
      <p:grpSp>
        <p:nvGrpSpPr>
          <p:cNvPr id="785" name="Google Shape;785;p77" hidden="1"/>
          <p:cNvGrpSpPr/>
          <p:nvPr/>
        </p:nvGrpSpPr>
        <p:grpSpPr>
          <a:xfrm>
            <a:off x="3139621" y="2933358"/>
            <a:ext cx="1403896" cy="1276100"/>
            <a:chOff x="4204684" y="2430067"/>
            <a:chExt cx="342957" cy="311738"/>
          </a:xfrm>
        </p:grpSpPr>
        <p:sp>
          <p:nvSpPr>
            <p:cNvPr id="786" name="Google Shape;786;p77"/>
            <p:cNvSpPr/>
            <p:nvPr/>
          </p:nvSpPr>
          <p:spPr>
            <a:xfrm>
              <a:off x="4235882" y="2430067"/>
              <a:ext cx="311759" cy="311738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7"/>
            <p:cNvSpPr/>
            <p:nvPr/>
          </p:nvSpPr>
          <p:spPr>
            <a:xfrm>
              <a:off x="4204684" y="2558309"/>
              <a:ext cx="117839" cy="117794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77" hidden="1"/>
          <p:cNvGrpSpPr/>
          <p:nvPr/>
        </p:nvGrpSpPr>
        <p:grpSpPr>
          <a:xfrm>
            <a:off x="4600598" y="2933358"/>
            <a:ext cx="1403743" cy="1276100"/>
            <a:chOff x="4561586" y="2430067"/>
            <a:chExt cx="342920" cy="311738"/>
          </a:xfrm>
        </p:grpSpPr>
        <p:sp>
          <p:nvSpPr>
            <p:cNvPr id="789" name="Google Shape;789;p77"/>
            <p:cNvSpPr/>
            <p:nvPr/>
          </p:nvSpPr>
          <p:spPr>
            <a:xfrm>
              <a:off x="4561586" y="2430067"/>
              <a:ext cx="311759" cy="311738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7"/>
            <p:cNvSpPr/>
            <p:nvPr/>
          </p:nvSpPr>
          <p:spPr>
            <a:xfrm>
              <a:off x="4786741" y="2558309"/>
              <a:ext cx="117765" cy="117794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77" hidden="1"/>
          <p:cNvGrpSpPr/>
          <p:nvPr/>
        </p:nvGrpSpPr>
        <p:grpSpPr>
          <a:xfrm>
            <a:off x="4600598" y="1600333"/>
            <a:ext cx="1403743" cy="1276100"/>
            <a:chOff x="4561586" y="2104422"/>
            <a:chExt cx="342920" cy="311738"/>
          </a:xfrm>
        </p:grpSpPr>
        <p:sp>
          <p:nvSpPr>
            <p:cNvPr id="792" name="Google Shape;792;p77"/>
            <p:cNvSpPr/>
            <p:nvPr/>
          </p:nvSpPr>
          <p:spPr>
            <a:xfrm>
              <a:off x="4561586" y="2104422"/>
              <a:ext cx="311722" cy="311738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7"/>
            <p:cNvSpPr/>
            <p:nvPr/>
          </p:nvSpPr>
          <p:spPr>
            <a:xfrm>
              <a:off x="4786741" y="2170087"/>
              <a:ext cx="117765" cy="117757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77" hidden="1"/>
          <p:cNvGrpSpPr/>
          <p:nvPr/>
        </p:nvGrpSpPr>
        <p:grpSpPr>
          <a:xfrm>
            <a:off x="3139621" y="1600333"/>
            <a:ext cx="1403896" cy="1275795"/>
            <a:chOff x="4204684" y="2104422"/>
            <a:chExt cx="342957" cy="311664"/>
          </a:xfrm>
        </p:grpSpPr>
        <p:sp>
          <p:nvSpPr>
            <p:cNvPr id="795" name="Google Shape;795;p77"/>
            <p:cNvSpPr/>
            <p:nvPr/>
          </p:nvSpPr>
          <p:spPr>
            <a:xfrm>
              <a:off x="4235882" y="2104422"/>
              <a:ext cx="311759" cy="311664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7"/>
            <p:cNvSpPr/>
            <p:nvPr/>
          </p:nvSpPr>
          <p:spPr>
            <a:xfrm>
              <a:off x="4204684" y="2170087"/>
              <a:ext cx="117839" cy="117757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77" hidden="1"/>
          <p:cNvSpPr txBox="1">
            <a:spLocks noGrp="1"/>
          </p:cNvSpPr>
          <p:nvPr>
            <p:ph type="ctrTitle" idx="4294967295"/>
          </p:nvPr>
        </p:nvSpPr>
        <p:spPr>
          <a:xfrm>
            <a:off x="1425548" y="1680598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NEPTUNE</a:t>
            </a:r>
            <a:endParaRPr sz="1800"/>
          </a:p>
        </p:txBody>
      </p:sp>
      <p:sp>
        <p:nvSpPr>
          <p:cNvPr id="798" name="Google Shape;798;p77"/>
          <p:cNvSpPr txBox="1">
            <a:spLocks noGrp="1"/>
          </p:cNvSpPr>
          <p:nvPr>
            <p:ph type="subTitle" idx="4294967295"/>
          </p:nvPr>
        </p:nvSpPr>
        <p:spPr>
          <a:xfrm>
            <a:off x="957371" y="1674249"/>
            <a:ext cx="2066873" cy="1486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Animals are the vectors of disease transmission to humans.</a:t>
            </a:r>
            <a:endParaRPr/>
          </a:p>
        </p:txBody>
      </p:sp>
      <p:sp>
        <p:nvSpPr>
          <p:cNvPr id="799" name="Google Shape;799;p77" hidden="1"/>
          <p:cNvSpPr txBox="1">
            <a:spLocks noGrp="1"/>
          </p:cNvSpPr>
          <p:nvPr>
            <p:ph type="ctrTitle" idx="4294967295"/>
          </p:nvPr>
        </p:nvSpPr>
        <p:spPr>
          <a:xfrm>
            <a:off x="1419102" y="33331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800" name="Google Shape;800;p77"/>
          <p:cNvSpPr txBox="1">
            <a:spLocks noGrp="1"/>
          </p:cNvSpPr>
          <p:nvPr>
            <p:ph type="subTitle" idx="4294967295"/>
          </p:nvPr>
        </p:nvSpPr>
        <p:spPr>
          <a:xfrm>
            <a:off x="3474874" y="1668396"/>
            <a:ext cx="2194202" cy="1441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Some animals are parasites on the human body, causing diseases.</a:t>
            </a:r>
            <a:endParaRPr/>
          </a:p>
        </p:txBody>
      </p:sp>
      <p:sp>
        <p:nvSpPr>
          <p:cNvPr id="801" name="Google Shape;801;p77" hidden="1"/>
          <p:cNvSpPr txBox="1">
            <a:spLocks noGrp="1"/>
          </p:cNvSpPr>
          <p:nvPr>
            <p:ph type="ctrTitle" idx="4294967295"/>
          </p:nvPr>
        </p:nvSpPr>
        <p:spPr>
          <a:xfrm>
            <a:off x="6148175" y="1680598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802" name="Google Shape;802;p77"/>
          <p:cNvSpPr txBox="1">
            <a:spLocks noGrp="1"/>
          </p:cNvSpPr>
          <p:nvPr>
            <p:ph type="subTitle" idx="4294967295"/>
          </p:nvPr>
        </p:nvSpPr>
        <p:spPr>
          <a:xfrm>
            <a:off x="6173795" y="1674249"/>
            <a:ext cx="2270073" cy="1381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Some animals are harmful to manufacturing industries.</a:t>
            </a:r>
            <a:endParaRPr/>
          </a:p>
        </p:txBody>
      </p:sp>
      <p:sp>
        <p:nvSpPr>
          <p:cNvPr id="803" name="Google Shape;803;p77" hidden="1"/>
          <p:cNvSpPr txBox="1">
            <a:spLocks noGrp="1"/>
          </p:cNvSpPr>
          <p:nvPr>
            <p:ph type="ctrTitle" idx="4294967295"/>
          </p:nvPr>
        </p:nvSpPr>
        <p:spPr>
          <a:xfrm>
            <a:off x="6141729" y="33331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cxnSp>
        <p:nvCxnSpPr>
          <p:cNvPr id="24" name="Google Shape;757;p73">
            <a:extLst>
              <a:ext uri="{FF2B5EF4-FFF2-40B4-BE49-F238E27FC236}">
                <a16:creationId xmlns:a16="http://schemas.microsoft.com/office/drawing/2014/main" id="{FE3D1435-CC04-7D41-2671-59726CA59667}"/>
              </a:ext>
            </a:extLst>
          </p:cNvPr>
          <p:cNvCxnSpPr>
            <a:cxnSpLocks/>
          </p:cNvCxnSpPr>
          <p:nvPr/>
        </p:nvCxnSpPr>
        <p:spPr>
          <a:xfrm>
            <a:off x="5905089" y="1472913"/>
            <a:ext cx="0" cy="16365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26" name="Google Shape;757;p73">
            <a:extLst>
              <a:ext uri="{FF2B5EF4-FFF2-40B4-BE49-F238E27FC236}">
                <a16:creationId xmlns:a16="http://schemas.microsoft.com/office/drawing/2014/main" id="{2B25FD53-435C-23F3-94BA-42741159212F}"/>
              </a:ext>
            </a:extLst>
          </p:cNvPr>
          <p:cNvCxnSpPr>
            <a:cxnSpLocks/>
          </p:cNvCxnSpPr>
          <p:nvPr/>
        </p:nvCxnSpPr>
        <p:spPr>
          <a:xfrm>
            <a:off x="3295787" y="1524044"/>
            <a:ext cx="0" cy="16365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</p:spTree>
    <p:extLst>
      <p:ext uri="{BB962C8B-B14F-4D97-AF65-F5344CB8AC3E}">
        <p14:creationId xmlns:p14="http://schemas.microsoft.com/office/powerpoint/2010/main" val="188891757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9"/>
          <p:cNvSpPr/>
          <p:nvPr/>
        </p:nvSpPr>
        <p:spPr>
          <a:xfrm rot="5400000">
            <a:off x="4269125" y="2780856"/>
            <a:ext cx="605700" cy="6057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79"/>
          <p:cNvSpPr/>
          <p:nvPr/>
        </p:nvSpPr>
        <p:spPr>
          <a:xfrm rot="5400000">
            <a:off x="1497225" y="2813635"/>
            <a:ext cx="605700" cy="6057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79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CONCLUSION</a:t>
            </a:r>
          </a:p>
        </p:txBody>
      </p:sp>
      <p:sp>
        <p:nvSpPr>
          <p:cNvPr id="819" name="Google Shape;819;p79" hidden="1"/>
          <p:cNvSpPr txBox="1">
            <a:spLocks noGrp="1"/>
          </p:cNvSpPr>
          <p:nvPr>
            <p:ph type="subTitle" idx="1"/>
          </p:nvPr>
        </p:nvSpPr>
        <p:spPr>
          <a:xfrm>
            <a:off x="6125300" y="3747752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—GARRETT’S OWNER</a:t>
            </a:r>
            <a:endParaRPr/>
          </a:p>
        </p:txBody>
      </p:sp>
      <p:sp>
        <p:nvSpPr>
          <p:cNvPr id="820" name="Google Shape;820;p79" hidden="1"/>
          <p:cNvSpPr txBox="1">
            <a:spLocks noGrp="1"/>
          </p:cNvSpPr>
          <p:nvPr>
            <p:ph type="subTitle" idx="2"/>
          </p:nvPr>
        </p:nvSpPr>
        <p:spPr>
          <a:xfrm>
            <a:off x="3336600" y="3747752"/>
            <a:ext cx="24708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—LANCELOT’S OWNER</a:t>
            </a:r>
            <a:endParaRPr/>
          </a:p>
        </p:txBody>
      </p:sp>
      <p:sp>
        <p:nvSpPr>
          <p:cNvPr id="821" name="Google Shape;821;p79"/>
          <p:cNvSpPr txBox="1">
            <a:spLocks noGrp="1"/>
          </p:cNvSpPr>
          <p:nvPr>
            <p:ph type="subTitle" idx="3"/>
          </p:nvPr>
        </p:nvSpPr>
        <p:spPr>
          <a:xfrm>
            <a:off x="6137477" y="1126154"/>
            <a:ext cx="2440500" cy="1485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Animal testing can lead researchers to glance potential cures. Some chemicals are ineffective or harmful to animals, but have therapeutic value in humans.</a:t>
            </a:r>
            <a:endParaRPr/>
          </a:p>
        </p:txBody>
      </p:sp>
      <p:sp>
        <p:nvSpPr>
          <p:cNvPr id="822" name="Google Shape;822;p79"/>
          <p:cNvSpPr txBox="1">
            <a:spLocks noGrp="1"/>
          </p:cNvSpPr>
          <p:nvPr>
            <p:ph type="subTitle" idx="4"/>
          </p:nvPr>
        </p:nvSpPr>
        <p:spPr>
          <a:xfrm>
            <a:off x="3359462" y="1221718"/>
            <a:ext cx="2412900" cy="13450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Animals used in experiments are often forced to eat, live in conditions of lack of food and water, and are traumatized to study the healing process.</a:t>
            </a:r>
            <a:endParaRPr/>
          </a:p>
        </p:txBody>
      </p:sp>
      <p:sp>
        <p:nvSpPr>
          <p:cNvPr id="823" name="Google Shape;823;p79" hidden="1"/>
          <p:cNvSpPr txBox="1">
            <a:spLocks noGrp="1"/>
          </p:cNvSpPr>
          <p:nvPr>
            <p:ph type="subTitle" idx="5"/>
          </p:nvPr>
        </p:nvSpPr>
        <p:spPr>
          <a:xfrm>
            <a:off x="564650" y="3747750"/>
            <a:ext cx="24708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—PANCAKE’S OWNER</a:t>
            </a:r>
            <a:endParaRPr/>
          </a:p>
        </p:txBody>
      </p:sp>
      <p:sp>
        <p:nvSpPr>
          <p:cNvPr id="824" name="Google Shape;824;p79"/>
          <p:cNvSpPr txBox="1">
            <a:spLocks noGrp="1"/>
          </p:cNvSpPr>
          <p:nvPr>
            <p:ph type="subTitle" idx="6"/>
          </p:nvPr>
        </p:nvSpPr>
        <p:spPr>
          <a:xfrm>
            <a:off x="593625" y="1221718"/>
            <a:ext cx="24129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an ethical point of view, animal experiments are considered cruel and inhumane</a:t>
            </a:r>
            <a:endParaRPr/>
          </a:p>
        </p:txBody>
      </p:sp>
      <p:pic>
        <p:nvPicPr>
          <p:cNvPr id="825" name="Google Shape;825;p79" hidden="1"/>
          <p:cNvPicPr preferRelativeResize="0"/>
          <p:nvPr/>
        </p:nvPicPr>
        <p:blipFill rotWithShape="1">
          <a:blip r:embed="rId3">
            <a:alphaModFix/>
          </a:blip>
          <a:srcRect l="5330" t="19935" r="19493" b="19929"/>
          <a:stretch/>
        </p:blipFill>
        <p:spPr>
          <a:xfrm>
            <a:off x="1119350" y="2290025"/>
            <a:ext cx="1361400" cy="136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6" name="Google Shape;826;p79" hidden="1"/>
          <p:cNvPicPr preferRelativeResize="0"/>
          <p:nvPr/>
        </p:nvPicPr>
        <p:blipFill rotWithShape="1">
          <a:blip r:embed="rId4">
            <a:alphaModFix/>
          </a:blip>
          <a:srcRect l="11630" t="28510" r="40148"/>
          <a:stretch/>
        </p:blipFill>
        <p:spPr>
          <a:xfrm>
            <a:off x="3891300" y="2290025"/>
            <a:ext cx="1361400" cy="136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7" name="Google Shape;827;p79" hidden="1"/>
          <p:cNvPicPr preferRelativeResize="0"/>
          <p:nvPr/>
        </p:nvPicPr>
        <p:blipFill rotWithShape="1">
          <a:blip r:embed="rId5">
            <a:alphaModFix/>
          </a:blip>
          <a:srcRect l="24148" t="31610" r="24142" b="33939"/>
          <a:stretch/>
        </p:blipFill>
        <p:spPr>
          <a:xfrm>
            <a:off x="6663250" y="2290025"/>
            <a:ext cx="1361400" cy="136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817;p79">
            <a:extLst>
              <a:ext uri="{FF2B5EF4-FFF2-40B4-BE49-F238E27FC236}">
                <a16:creationId xmlns:a16="http://schemas.microsoft.com/office/drawing/2014/main" id="{35D20AEC-F1C9-B194-0A5C-3B5C924DA5A5}"/>
              </a:ext>
            </a:extLst>
          </p:cNvPr>
          <p:cNvSpPr/>
          <p:nvPr/>
        </p:nvSpPr>
        <p:spPr>
          <a:xfrm rot="5400000">
            <a:off x="7054877" y="2813635"/>
            <a:ext cx="605700" cy="6057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576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" grpId="0" build="p"/>
      <p:bldP spid="822" grpId="0" build="p"/>
      <p:bldP spid="82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0"/>
          <p:cNvSpPr/>
          <p:nvPr/>
        </p:nvSpPr>
        <p:spPr>
          <a:xfrm rot="5400000">
            <a:off x="-19175" y="-185800"/>
            <a:ext cx="3597600" cy="35976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90"/>
          <p:cNvSpPr txBox="1">
            <a:spLocks noGrp="1"/>
          </p:cNvSpPr>
          <p:nvPr>
            <p:ph type="subTitle" idx="1"/>
          </p:nvPr>
        </p:nvSpPr>
        <p:spPr>
          <a:xfrm>
            <a:off x="285084" y="1689769"/>
            <a:ext cx="2989082" cy="513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Do you have any questions?</a:t>
            </a:r>
          </a:p>
        </p:txBody>
      </p:sp>
      <p:sp>
        <p:nvSpPr>
          <p:cNvPr id="997" name="Google Shape;997;p90"/>
          <p:cNvSpPr txBox="1">
            <a:spLocks noGrp="1"/>
          </p:cNvSpPr>
          <p:nvPr>
            <p:ph type="title"/>
          </p:nvPr>
        </p:nvSpPr>
        <p:spPr>
          <a:xfrm>
            <a:off x="498699" y="387025"/>
            <a:ext cx="2883838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998" name="Google Shape;998;p90"/>
          <p:cNvPicPr preferRelativeResize="0"/>
          <p:nvPr/>
        </p:nvPicPr>
        <p:blipFill rotWithShape="1">
          <a:blip r:embed="rId3">
            <a:alphaModFix/>
          </a:blip>
          <a:srcRect t="9133" b="24200"/>
          <a:stretch/>
        </p:blipFill>
        <p:spPr>
          <a:xfrm flipH="1">
            <a:off x="4034950" y="-524550"/>
            <a:ext cx="6193200" cy="61926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0908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1221056" y="1528419"/>
            <a:ext cx="2938224" cy="22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200">
                <a:solidFill>
                  <a:schemeClr val="bg1"/>
                </a:solidFill>
              </a:rPr>
              <a:t>The Sun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4880900" y="690499"/>
            <a:ext cx="3762503" cy="3762503"/>
            <a:chOff x="4924425" y="808175"/>
            <a:chExt cx="3497075" cy="3497075"/>
          </a:xfrm>
        </p:grpSpPr>
        <p:sp>
          <p:nvSpPr>
            <p:cNvPr id="58" name="Google Shape;58;p15"/>
            <p:cNvSpPr/>
            <p:nvPr/>
          </p:nvSpPr>
          <p:spPr>
            <a:xfrm>
              <a:off x="4924425" y="808175"/>
              <a:ext cx="3497075" cy="3497075"/>
            </a:xfrm>
            <a:custGeom>
              <a:avLst/>
              <a:gdLst/>
              <a:ahLst/>
              <a:cxnLst/>
              <a:rect l="l" t="t" r="r" b="b"/>
              <a:pathLst>
                <a:path w="29608" h="29608" extrusionOk="0">
                  <a:moveTo>
                    <a:pt x="14794" y="0"/>
                  </a:moveTo>
                  <a:lnTo>
                    <a:pt x="12283" y="2197"/>
                  </a:lnTo>
                  <a:lnTo>
                    <a:pt x="9123" y="1130"/>
                  </a:lnTo>
                  <a:lnTo>
                    <a:pt x="7617" y="4101"/>
                  </a:lnTo>
                  <a:lnTo>
                    <a:pt x="4332" y="4352"/>
                  </a:lnTo>
                  <a:lnTo>
                    <a:pt x="4102" y="7658"/>
                  </a:lnTo>
                  <a:lnTo>
                    <a:pt x="1109" y="9165"/>
                  </a:lnTo>
                  <a:lnTo>
                    <a:pt x="2156" y="12303"/>
                  </a:lnTo>
                  <a:lnTo>
                    <a:pt x="1" y="14814"/>
                  </a:lnTo>
                  <a:lnTo>
                    <a:pt x="2156" y="17304"/>
                  </a:lnTo>
                  <a:lnTo>
                    <a:pt x="1109" y="20485"/>
                  </a:lnTo>
                  <a:lnTo>
                    <a:pt x="4102" y="21970"/>
                  </a:lnTo>
                  <a:lnTo>
                    <a:pt x="4332" y="25276"/>
                  </a:lnTo>
                  <a:lnTo>
                    <a:pt x="7617" y="25527"/>
                  </a:lnTo>
                  <a:lnTo>
                    <a:pt x="9123" y="28477"/>
                  </a:lnTo>
                  <a:lnTo>
                    <a:pt x="12283" y="27431"/>
                  </a:lnTo>
                  <a:lnTo>
                    <a:pt x="14794" y="29607"/>
                  </a:lnTo>
                  <a:lnTo>
                    <a:pt x="17304" y="27431"/>
                  </a:lnTo>
                  <a:lnTo>
                    <a:pt x="20443" y="28477"/>
                  </a:lnTo>
                  <a:lnTo>
                    <a:pt x="21928" y="25527"/>
                  </a:lnTo>
                  <a:lnTo>
                    <a:pt x="25255" y="25276"/>
                  </a:lnTo>
                  <a:lnTo>
                    <a:pt x="25485" y="21970"/>
                  </a:lnTo>
                  <a:lnTo>
                    <a:pt x="28478" y="20485"/>
                  </a:lnTo>
                  <a:lnTo>
                    <a:pt x="27431" y="17304"/>
                  </a:lnTo>
                  <a:lnTo>
                    <a:pt x="29607" y="14814"/>
                  </a:lnTo>
                  <a:lnTo>
                    <a:pt x="27431" y="12303"/>
                  </a:lnTo>
                  <a:lnTo>
                    <a:pt x="28478" y="9165"/>
                  </a:lnTo>
                  <a:lnTo>
                    <a:pt x="25485" y="7658"/>
                  </a:lnTo>
                  <a:lnTo>
                    <a:pt x="25255" y="4352"/>
                  </a:lnTo>
                  <a:lnTo>
                    <a:pt x="21928" y="4101"/>
                  </a:lnTo>
                  <a:lnTo>
                    <a:pt x="20443" y="1130"/>
                  </a:lnTo>
                  <a:lnTo>
                    <a:pt x="17304" y="2197"/>
                  </a:lnTo>
                  <a:lnTo>
                    <a:pt x="14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5323944" y="1207685"/>
              <a:ext cx="2698055" cy="269805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82" y="1"/>
                  </a:moveTo>
                  <a:cubicBezTo>
                    <a:pt x="4458" y="1"/>
                    <a:pt x="1" y="4478"/>
                    <a:pt x="1" y="10002"/>
                  </a:cubicBezTo>
                  <a:cubicBezTo>
                    <a:pt x="1" y="15505"/>
                    <a:pt x="4458" y="19983"/>
                    <a:pt x="9982" y="19983"/>
                  </a:cubicBezTo>
                  <a:cubicBezTo>
                    <a:pt x="15505" y="19983"/>
                    <a:pt x="19983" y="15505"/>
                    <a:pt x="19983" y="10002"/>
                  </a:cubicBezTo>
                  <a:cubicBezTo>
                    <a:pt x="19983" y="4478"/>
                    <a:pt x="15505" y="1"/>
                    <a:pt x="9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5594052" y="1477830"/>
              <a:ext cx="2157814" cy="2157764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82" y="1"/>
                  </a:moveTo>
                  <a:cubicBezTo>
                    <a:pt x="4458" y="1"/>
                    <a:pt x="1" y="4478"/>
                    <a:pt x="1" y="10002"/>
                  </a:cubicBezTo>
                  <a:cubicBezTo>
                    <a:pt x="1" y="15505"/>
                    <a:pt x="4458" y="19983"/>
                    <a:pt x="9982" y="19983"/>
                  </a:cubicBezTo>
                  <a:cubicBezTo>
                    <a:pt x="15505" y="19983"/>
                    <a:pt x="19983" y="15505"/>
                    <a:pt x="19983" y="10002"/>
                  </a:cubicBezTo>
                  <a:cubicBezTo>
                    <a:pt x="19983" y="4478"/>
                    <a:pt x="15505" y="1"/>
                    <a:pt x="9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5897489" y="1781247"/>
              <a:ext cx="1550981" cy="1550931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82" y="1"/>
                  </a:moveTo>
                  <a:cubicBezTo>
                    <a:pt x="4458" y="1"/>
                    <a:pt x="1" y="4478"/>
                    <a:pt x="1" y="10002"/>
                  </a:cubicBezTo>
                  <a:cubicBezTo>
                    <a:pt x="1" y="15505"/>
                    <a:pt x="4458" y="19983"/>
                    <a:pt x="9982" y="19983"/>
                  </a:cubicBezTo>
                  <a:cubicBezTo>
                    <a:pt x="15505" y="19983"/>
                    <a:pt x="19983" y="15505"/>
                    <a:pt x="19983" y="10002"/>
                  </a:cubicBezTo>
                  <a:cubicBezTo>
                    <a:pt x="19983" y="4478"/>
                    <a:pt x="15505" y="1"/>
                    <a:pt x="9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30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4987D5B-6F7C-2AE1-352F-069C1B94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14" y="1588"/>
            <a:ext cx="5172073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8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"/>
          <p:cNvSpPr txBox="1">
            <a:spLocks noGrp="1"/>
          </p:cNvSpPr>
          <p:nvPr>
            <p:ph type="title"/>
          </p:nvPr>
        </p:nvSpPr>
        <p:spPr>
          <a:xfrm>
            <a:off x="514083" y="36694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bg1"/>
                </a:solidFill>
              </a:rPr>
              <a:t>The Sun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8" name="Google Shape;488;p23"/>
          <p:cNvGrpSpPr/>
          <p:nvPr/>
        </p:nvGrpSpPr>
        <p:grpSpPr>
          <a:xfrm>
            <a:off x="1249164" y="969295"/>
            <a:ext cx="6775887" cy="2475189"/>
            <a:chOff x="2066626" y="1012700"/>
            <a:chExt cx="5010748" cy="1759006"/>
          </a:xfrm>
        </p:grpSpPr>
        <p:sp>
          <p:nvSpPr>
            <p:cNvPr id="489" name="Google Shape;489;p23"/>
            <p:cNvSpPr/>
            <p:nvPr/>
          </p:nvSpPr>
          <p:spPr>
            <a:xfrm>
              <a:off x="2066626" y="1012700"/>
              <a:ext cx="5010748" cy="1759006"/>
            </a:xfrm>
            <a:custGeom>
              <a:avLst/>
              <a:gdLst/>
              <a:ahLst/>
              <a:cxnLst/>
              <a:rect l="l" t="t" r="r" b="b"/>
              <a:pathLst>
                <a:path w="87589" h="87589" fill="none" extrusionOk="0">
                  <a:moveTo>
                    <a:pt x="43785" y="87589"/>
                  </a:moveTo>
                  <a:cubicBezTo>
                    <a:pt x="19655" y="87589"/>
                    <a:pt x="1" y="67935"/>
                    <a:pt x="1" y="43805"/>
                  </a:cubicBezTo>
                  <a:cubicBezTo>
                    <a:pt x="1" y="19655"/>
                    <a:pt x="19655" y="1"/>
                    <a:pt x="43785" y="1"/>
                  </a:cubicBezTo>
                  <a:cubicBezTo>
                    <a:pt x="67934" y="1"/>
                    <a:pt x="87588" y="19655"/>
                    <a:pt x="87588" y="43805"/>
                  </a:cubicBezTo>
                  <a:cubicBezTo>
                    <a:pt x="87588" y="67935"/>
                    <a:pt x="67934" y="87589"/>
                    <a:pt x="43785" y="87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2422256" y="1137772"/>
              <a:ext cx="4299487" cy="1508919"/>
            </a:xfrm>
            <a:custGeom>
              <a:avLst/>
              <a:gdLst/>
              <a:ahLst/>
              <a:cxnLst/>
              <a:rect l="l" t="t" r="r" b="b"/>
              <a:pathLst>
                <a:path w="75156" h="75136" fill="none" extrusionOk="0">
                  <a:moveTo>
                    <a:pt x="37578" y="75135"/>
                  </a:moveTo>
                  <a:cubicBezTo>
                    <a:pt x="16870" y="75135"/>
                    <a:pt x="1" y="58286"/>
                    <a:pt x="1" y="37578"/>
                  </a:cubicBezTo>
                  <a:cubicBezTo>
                    <a:pt x="1" y="16850"/>
                    <a:pt x="16870" y="0"/>
                    <a:pt x="37578" y="0"/>
                  </a:cubicBezTo>
                  <a:cubicBezTo>
                    <a:pt x="58287" y="0"/>
                    <a:pt x="75156" y="16850"/>
                    <a:pt x="75156" y="37578"/>
                  </a:cubicBezTo>
                  <a:cubicBezTo>
                    <a:pt x="75156" y="58286"/>
                    <a:pt x="58287" y="75135"/>
                    <a:pt x="37578" y="751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2695393" y="1233259"/>
              <a:ext cx="3753212" cy="1317171"/>
            </a:xfrm>
            <a:custGeom>
              <a:avLst/>
              <a:gdLst/>
              <a:ahLst/>
              <a:cxnLst/>
              <a:rect l="l" t="t" r="r" b="b"/>
              <a:pathLst>
                <a:path w="65607" h="65588" fill="none" extrusionOk="0">
                  <a:moveTo>
                    <a:pt x="32803" y="65587"/>
                  </a:moveTo>
                  <a:cubicBezTo>
                    <a:pt x="14721" y="65587"/>
                    <a:pt x="0" y="50866"/>
                    <a:pt x="0" y="32784"/>
                  </a:cubicBezTo>
                  <a:cubicBezTo>
                    <a:pt x="0" y="14721"/>
                    <a:pt x="14721" y="1"/>
                    <a:pt x="32803" y="1"/>
                  </a:cubicBezTo>
                  <a:cubicBezTo>
                    <a:pt x="50886" y="1"/>
                    <a:pt x="65606" y="14721"/>
                    <a:pt x="65606" y="32784"/>
                  </a:cubicBezTo>
                  <a:cubicBezTo>
                    <a:pt x="65606" y="50886"/>
                    <a:pt x="50886" y="65587"/>
                    <a:pt x="32803" y="6558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3012894" y="1344331"/>
              <a:ext cx="3118209" cy="1094637"/>
            </a:xfrm>
            <a:custGeom>
              <a:avLst/>
              <a:gdLst/>
              <a:ahLst/>
              <a:cxnLst/>
              <a:rect l="l" t="t" r="r" b="b"/>
              <a:pathLst>
                <a:path w="54507" h="54507" fill="none" extrusionOk="0">
                  <a:moveTo>
                    <a:pt x="27253" y="54507"/>
                  </a:moveTo>
                  <a:cubicBezTo>
                    <a:pt x="12234" y="54507"/>
                    <a:pt x="0" y="42273"/>
                    <a:pt x="0" y="27254"/>
                  </a:cubicBezTo>
                  <a:cubicBezTo>
                    <a:pt x="0" y="12235"/>
                    <a:pt x="12234" y="1"/>
                    <a:pt x="27253" y="1"/>
                  </a:cubicBezTo>
                  <a:cubicBezTo>
                    <a:pt x="42272" y="1"/>
                    <a:pt x="54506" y="12235"/>
                    <a:pt x="54506" y="27254"/>
                  </a:cubicBezTo>
                  <a:cubicBezTo>
                    <a:pt x="54506" y="42313"/>
                    <a:pt x="42272" y="54507"/>
                    <a:pt x="27253" y="545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3331539" y="1457011"/>
              <a:ext cx="2480918" cy="870918"/>
            </a:xfrm>
            <a:custGeom>
              <a:avLst/>
              <a:gdLst/>
              <a:ahLst/>
              <a:cxnLst/>
              <a:rect l="l" t="t" r="r" b="b"/>
              <a:pathLst>
                <a:path w="43367" h="43367" fill="none" extrusionOk="0">
                  <a:moveTo>
                    <a:pt x="21684" y="43367"/>
                  </a:moveTo>
                  <a:cubicBezTo>
                    <a:pt x="9728" y="43367"/>
                    <a:pt x="1" y="33639"/>
                    <a:pt x="1" y="21684"/>
                  </a:cubicBezTo>
                  <a:cubicBezTo>
                    <a:pt x="1" y="9708"/>
                    <a:pt x="9728" y="1"/>
                    <a:pt x="21684" y="1"/>
                  </a:cubicBezTo>
                  <a:cubicBezTo>
                    <a:pt x="33639" y="1"/>
                    <a:pt x="43367" y="9708"/>
                    <a:pt x="43367" y="21684"/>
                  </a:cubicBezTo>
                  <a:cubicBezTo>
                    <a:pt x="43367" y="33619"/>
                    <a:pt x="33639" y="43367"/>
                    <a:pt x="21684" y="433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3586456" y="1546913"/>
              <a:ext cx="1971084" cy="691139"/>
            </a:xfrm>
            <a:custGeom>
              <a:avLst/>
              <a:gdLst/>
              <a:ahLst/>
              <a:cxnLst/>
              <a:rect l="l" t="t" r="r" b="b"/>
              <a:pathLst>
                <a:path w="34455" h="34415" fill="none" extrusionOk="0">
                  <a:moveTo>
                    <a:pt x="17248" y="34415"/>
                  </a:moveTo>
                  <a:cubicBezTo>
                    <a:pt x="7739" y="34415"/>
                    <a:pt x="1" y="26677"/>
                    <a:pt x="1" y="17208"/>
                  </a:cubicBezTo>
                  <a:cubicBezTo>
                    <a:pt x="1" y="7699"/>
                    <a:pt x="7739" y="1"/>
                    <a:pt x="17248" y="1"/>
                  </a:cubicBezTo>
                  <a:cubicBezTo>
                    <a:pt x="26737" y="1"/>
                    <a:pt x="34455" y="7719"/>
                    <a:pt x="34455" y="17208"/>
                  </a:cubicBezTo>
                  <a:cubicBezTo>
                    <a:pt x="34455" y="26677"/>
                    <a:pt x="26737" y="34415"/>
                    <a:pt x="17248" y="344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3841915" y="1635611"/>
              <a:ext cx="1460164" cy="512586"/>
            </a:xfrm>
            <a:custGeom>
              <a:avLst/>
              <a:gdLst/>
              <a:ahLst/>
              <a:cxnLst/>
              <a:rect l="l" t="t" r="r" b="b"/>
              <a:pathLst>
                <a:path w="25524" h="25524" fill="none" extrusionOk="0">
                  <a:moveTo>
                    <a:pt x="12772" y="25523"/>
                  </a:moveTo>
                  <a:cubicBezTo>
                    <a:pt x="5730" y="25523"/>
                    <a:pt x="1" y="19794"/>
                    <a:pt x="1" y="12752"/>
                  </a:cubicBezTo>
                  <a:cubicBezTo>
                    <a:pt x="1" y="5730"/>
                    <a:pt x="5730" y="1"/>
                    <a:pt x="12772" y="1"/>
                  </a:cubicBezTo>
                  <a:cubicBezTo>
                    <a:pt x="19814" y="1"/>
                    <a:pt x="25523" y="5730"/>
                    <a:pt x="25523" y="12752"/>
                  </a:cubicBezTo>
                  <a:cubicBezTo>
                    <a:pt x="25523" y="19794"/>
                    <a:pt x="19814" y="25523"/>
                    <a:pt x="12772" y="2552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936290" y="1233239"/>
              <a:ext cx="159100" cy="159140"/>
            </a:xfrm>
            <a:custGeom>
              <a:avLst/>
              <a:gdLst/>
              <a:ahLst/>
              <a:cxnLst/>
              <a:rect l="l" t="t" r="r" b="b"/>
              <a:pathLst>
                <a:path w="3979" h="3980" extrusionOk="0">
                  <a:moveTo>
                    <a:pt x="1990" y="1"/>
                  </a:moveTo>
                  <a:cubicBezTo>
                    <a:pt x="895" y="1"/>
                    <a:pt x="0" y="896"/>
                    <a:pt x="0" y="1990"/>
                  </a:cubicBezTo>
                  <a:cubicBezTo>
                    <a:pt x="0" y="3084"/>
                    <a:pt x="895" y="3980"/>
                    <a:pt x="1990" y="3980"/>
                  </a:cubicBezTo>
                  <a:cubicBezTo>
                    <a:pt x="3084" y="3980"/>
                    <a:pt x="3979" y="3084"/>
                    <a:pt x="3979" y="1990"/>
                  </a:cubicBezTo>
                  <a:cubicBezTo>
                    <a:pt x="3979" y="896"/>
                    <a:pt x="3084" y="1"/>
                    <a:pt x="1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3825399" y="1919596"/>
              <a:ext cx="100876" cy="100902"/>
            </a:xfrm>
            <a:custGeom>
              <a:avLst/>
              <a:gdLst/>
              <a:ahLst/>
              <a:cxnLst/>
              <a:rect l="l" t="t" r="r" b="b"/>
              <a:pathLst>
                <a:path w="1752" h="1752" extrusionOk="0">
                  <a:moveTo>
                    <a:pt x="876" y="1"/>
                  </a:moveTo>
                  <a:cubicBezTo>
                    <a:pt x="399" y="1"/>
                    <a:pt x="1" y="398"/>
                    <a:pt x="1" y="876"/>
                  </a:cubicBezTo>
                  <a:cubicBezTo>
                    <a:pt x="1" y="1353"/>
                    <a:pt x="399" y="1751"/>
                    <a:pt x="876" y="1751"/>
                  </a:cubicBezTo>
                  <a:cubicBezTo>
                    <a:pt x="1353" y="1751"/>
                    <a:pt x="1751" y="1353"/>
                    <a:pt x="1751" y="876"/>
                  </a:cubicBezTo>
                  <a:cubicBezTo>
                    <a:pt x="1751" y="398"/>
                    <a:pt x="1353" y="1"/>
                    <a:pt x="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3549000" y="2238101"/>
              <a:ext cx="147185" cy="147225"/>
            </a:xfrm>
            <a:custGeom>
              <a:avLst/>
              <a:gdLst/>
              <a:ahLst/>
              <a:cxnLst/>
              <a:rect l="l" t="t" r="r" b="b"/>
              <a:pathLst>
                <a:path w="3681" h="3682" extrusionOk="0">
                  <a:moveTo>
                    <a:pt x="1867" y="1"/>
                  </a:moveTo>
                  <a:cubicBezTo>
                    <a:pt x="1855" y="1"/>
                    <a:pt x="1843" y="1"/>
                    <a:pt x="1830" y="1"/>
                  </a:cubicBezTo>
                  <a:cubicBezTo>
                    <a:pt x="816" y="1"/>
                    <a:pt x="0" y="817"/>
                    <a:pt x="0" y="1831"/>
                  </a:cubicBezTo>
                  <a:cubicBezTo>
                    <a:pt x="0" y="2866"/>
                    <a:pt x="816" y="3681"/>
                    <a:pt x="1830" y="3681"/>
                  </a:cubicBezTo>
                  <a:cubicBezTo>
                    <a:pt x="2865" y="3681"/>
                    <a:pt x="3681" y="2866"/>
                    <a:pt x="3681" y="1831"/>
                  </a:cubicBezTo>
                  <a:cubicBezTo>
                    <a:pt x="3681" y="829"/>
                    <a:pt x="2884" y="1"/>
                    <a:pt x="1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3105668" y="2238094"/>
              <a:ext cx="189158" cy="190163"/>
            </a:xfrm>
            <a:custGeom>
              <a:avLst/>
              <a:gdLst/>
              <a:ahLst/>
              <a:cxnLst/>
              <a:rect l="l" t="t" r="r" b="b"/>
              <a:pathLst>
                <a:path w="3840" h="3860" extrusionOk="0">
                  <a:moveTo>
                    <a:pt x="1930" y="0"/>
                  </a:moveTo>
                  <a:cubicBezTo>
                    <a:pt x="876" y="0"/>
                    <a:pt x="0" y="836"/>
                    <a:pt x="0" y="1910"/>
                  </a:cubicBezTo>
                  <a:cubicBezTo>
                    <a:pt x="0" y="2984"/>
                    <a:pt x="856" y="3859"/>
                    <a:pt x="1930" y="3859"/>
                  </a:cubicBezTo>
                  <a:cubicBezTo>
                    <a:pt x="2964" y="3859"/>
                    <a:pt x="3840" y="2984"/>
                    <a:pt x="3840" y="1910"/>
                  </a:cubicBezTo>
                  <a:cubicBezTo>
                    <a:pt x="3840" y="836"/>
                    <a:pt x="2964" y="0"/>
                    <a:pt x="1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5705031" y="1725554"/>
              <a:ext cx="147180" cy="146048"/>
            </a:xfrm>
            <a:custGeom>
              <a:avLst/>
              <a:gdLst/>
              <a:ahLst/>
              <a:cxnLst/>
              <a:rect l="l" t="t" r="r" b="b"/>
              <a:pathLst>
                <a:path w="2647" h="2627" extrusionOk="0">
                  <a:moveTo>
                    <a:pt x="1314" y="1"/>
                  </a:moveTo>
                  <a:cubicBezTo>
                    <a:pt x="598" y="1"/>
                    <a:pt x="1" y="598"/>
                    <a:pt x="1" y="1314"/>
                  </a:cubicBezTo>
                  <a:cubicBezTo>
                    <a:pt x="1" y="2030"/>
                    <a:pt x="598" y="2627"/>
                    <a:pt x="1314" y="2627"/>
                  </a:cubicBezTo>
                  <a:cubicBezTo>
                    <a:pt x="2050" y="2627"/>
                    <a:pt x="2647" y="2030"/>
                    <a:pt x="2647" y="1314"/>
                  </a:cubicBezTo>
                  <a:cubicBezTo>
                    <a:pt x="2647" y="578"/>
                    <a:pt x="2050" y="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041157" y="2132245"/>
              <a:ext cx="105840" cy="105840"/>
            </a:xfrm>
            <a:custGeom>
              <a:avLst/>
              <a:gdLst/>
              <a:ahLst/>
              <a:cxnLst/>
              <a:rect l="l" t="t" r="r" b="b"/>
              <a:pathLst>
                <a:path w="2647" h="2647" extrusionOk="0">
                  <a:moveTo>
                    <a:pt x="1333" y="0"/>
                  </a:moveTo>
                  <a:cubicBezTo>
                    <a:pt x="597" y="0"/>
                    <a:pt x="0" y="597"/>
                    <a:pt x="0" y="1313"/>
                  </a:cubicBezTo>
                  <a:cubicBezTo>
                    <a:pt x="0" y="2049"/>
                    <a:pt x="617" y="2646"/>
                    <a:pt x="1333" y="2646"/>
                  </a:cubicBezTo>
                  <a:cubicBezTo>
                    <a:pt x="2049" y="2646"/>
                    <a:pt x="2646" y="2049"/>
                    <a:pt x="2646" y="1313"/>
                  </a:cubicBezTo>
                  <a:cubicBezTo>
                    <a:pt x="2646" y="577"/>
                    <a:pt x="2049" y="0"/>
                    <a:pt x="1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642860" y="1233247"/>
              <a:ext cx="159100" cy="159100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1989" y="0"/>
                  </a:moveTo>
                  <a:cubicBezTo>
                    <a:pt x="895" y="0"/>
                    <a:pt x="0" y="895"/>
                    <a:pt x="0" y="1989"/>
                  </a:cubicBezTo>
                  <a:cubicBezTo>
                    <a:pt x="0" y="3084"/>
                    <a:pt x="895" y="3979"/>
                    <a:pt x="1989" y="3979"/>
                  </a:cubicBezTo>
                  <a:cubicBezTo>
                    <a:pt x="3083" y="3979"/>
                    <a:pt x="3979" y="3084"/>
                    <a:pt x="3979" y="1989"/>
                  </a:cubicBezTo>
                  <a:cubicBezTo>
                    <a:pt x="3979" y="895"/>
                    <a:pt x="3083" y="20"/>
                    <a:pt x="19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2849808" y="1137769"/>
              <a:ext cx="163099" cy="163099"/>
            </a:xfrm>
            <a:custGeom>
              <a:avLst/>
              <a:gdLst/>
              <a:ahLst/>
              <a:cxnLst/>
              <a:rect l="l" t="t" r="r" b="b"/>
              <a:pathLst>
                <a:path w="4079" h="4079" extrusionOk="0">
                  <a:moveTo>
                    <a:pt x="2029" y="1"/>
                  </a:moveTo>
                  <a:cubicBezTo>
                    <a:pt x="915" y="1"/>
                    <a:pt x="0" y="916"/>
                    <a:pt x="0" y="2030"/>
                  </a:cubicBezTo>
                  <a:cubicBezTo>
                    <a:pt x="0" y="3144"/>
                    <a:pt x="915" y="4079"/>
                    <a:pt x="2029" y="4079"/>
                  </a:cubicBezTo>
                  <a:cubicBezTo>
                    <a:pt x="3143" y="4079"/>
                    <a:pt x="4078" y="3144"/>
                    <a:pt x="4078" y="2030"/>
                  </a:cubicBezTo>
                  <a:cubicBezTo>
                    <a:pt x="4078" y="896"/>
                    <a:pt x="3143" y="1"/>
                    <a:pt x="2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4140450" y="1456996"/>
              <a:ext cx="870900" cy="8709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93196E-14D8-834A-77D7-BB83D0CE5FD8}"/>
              </a:ext>
            </a:extLst>
          </p:cNvPr>
          <p:cNvSpPr txBox="1"/>
          <p:nvPr/>
        </p:nvSpPr>
        <p:spPr>
          <a:xfrm>
            <a:off x="3142527" y="3688707"/>
            <a:ext cx="3025332" cy="4073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The Solar System</a:t>
            </a:r>
          </a:p>
        </p:txBody>
      </p:sp>
    </p:spTree>
    <p:extLst>
      <p:ext uri="{BB962C8B-B14F-4D97-AF65-F5344CB8AC3E}">
        <p14:creationId xmlns:p14="http://schemas.microsoft.com/office/powerpoint/2010/main" val="2786399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4987D5B-6F7C-2AE1-352F-069C1B94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549" y="1588"/>
            <a:ext cx="5172073" cy="5140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BC0E3-1A8D-DDDB-4CA7-D562BC4FCA2D}"/>
              </a:ext>
            </a:extLst>
          </p:cNvPr>
          <p:cNvSpPr txBox="1"/>
          <p:nvPr/>
        </p:nvSpPr>
        <p:spPr>
          <a:xfrm>
            <a:off x="2894" y="107789"/>
            <a:ext cx="487728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History of the name "Sun"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5D369-6726-5691-C432-94737588BA19}"/>
              </a:ext>
            </a:extLst>
          </p:cNvPr>
          <p:cNvSpPr txBox="1"/>
          <p:nvPr/>
        </p:nvSpPr>
        <p:spPr>
          <a:xfrm>
            <a:off x="485775" y="1089829"/>
            <a:ext cx="31410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Soleil - sol - </a:t>
            </a:r>
            <a:r>
              <a:rPr lang="en-US" sz="2000" b="1" err="1">
                <a:solidFill>
                  <a:schemeClr val="bg1"/>
                </a:solidFill>
              </a:rPr>
              <a:t>helios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C5929-E4EC-8F40-5A6F-4B7977A471A1}"/>
              </a:ext>
            </a:extLst>
          </p:cNvPr>
          <p:cNvSpPr txBox="1"/>
          <p:nvPr/>
        </p:nvSpPr>
        <p:spPr>
          <a:xfrm>
            <a:off x="1229087" y="156547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solidFill>
                  <a:schemeClr val="accent2"/>
                </a:solidFill>
              </a:rPr>
              <a:t>Sonne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7ACE7-7344-1410-611F-A6AA1D6A34EA}"/>
              </a:ext>
            </a:extLst>
          </p:cNvPr>
          <p:cNvSpPr txBox="1"/>
          <p:nvPr/>
        </p:nvSpPr>
        <p:spPr>
          <a:xfrm>
            <a:off x="1156516" y="2754936"/>
            <a:ext cx="11966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rgbClr val="FF0000"/>
                </a:solidFill>
              </a:rPr>
              <a:t>Sun</a:t>
            </a:r>
          </a:p>
        </p:txBody>
      </p:sp>
    </p:spTree>
    <p:extLst>
      <p:ext uri="{BB962C8B-B14F-4D97-AF65-F5344CB8AC3E}">
        <p14:creationId xmlns:p14="http://schemas.microsoft.com/office/powerpoint/2010/main" val="944574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5F7D248-D355-83DA-B231-4649062C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" y="1676"/>
            <a:ext cx="9138210" cy="51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558800" y="371700"/>
            <a:ext cx="34955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ANIMAL?</a:t>
            </a:r>
          </a:p>
        </p:txBody>
      </p:sp>
      <p:sp>
        <p:nvSpPr>
          <p:cNvPr id="257" name="Google Shape;257;p36"/>
          <p:cNvSpPr txBox="1">
            <a:spLocks noGrp="1"/>
          </p:cNvSpPr>
          <p:nvPr>
            <p:ph type="body" idx="1"/>
          </p:nvPr>
        </p:nvSpPr>
        <p:spPr>
          <a:xfrm>
            <a:off x="645528" y="1044851"/>
            <a:ext cx="2459700" cy="354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/>
              <a:t>Other name: </a:t>
            </a:r>
            <a:r>
              <a:rPr lang="en-US" b="1" err="1"/>
              <a:t>Metazoa</a:t>
            </a:r>
            <a:endParaRPr lang="en-US" b="1"/>
          </a:p>
          <a:p>
            <a:pPr marL="114300" indent="0">
              <a:buNone/>
            </a:pPr>
            <a:endParaRPr lang="en-US" b="1"/>
          </a:p>
          <a:p>
            <a:pPr marL="114300" indent="0">
              <a:buNone/>
            </a:pPr>
            <a:r>
              <a:rPr lang="en-US"/>
              <a:t>They are living creatures with many cells. (Eukaryotes)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r>
              <a:rPr lang="en-US"/>
              <a:t>Animals get energy from other living things.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r>
              <a:rPr lang="en-US"/>
              <a:t>They are mobile.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r>
              <a:rPr lang="en-US"/>
              <a:t>Animals take in oxygen, and give out carbon dioxide.</a:t>
            </a:r>
          </a:p>
          <a:p>
            <a:pPr marL="114300" indent="0">
              <a:buNone/>
            </a:pPr>
            <a:endParaRPr lang="en-US"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l="6840" r="-6840"/>
          <a:stretch/>
        </p:blipFill>
        <p:spPr>
          <a:xfrm>
            <a:off x="3522675" y="-949800"/>
            <a:ext cx="7043100" cy="70431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7195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CEA28DA-6AAA-59AB-4365-6E1BB92A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48" y="-71020"/>
            <a:ext cx="7127108" cy="51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5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740B03-3A76-405F-A52D-C6F4B0414CFC}"/>
              </a:ext>
            </a:extLst>
          </p:cNvPr>
          <p:cNvSpPr txBox="1"/>
          <p:nvPr/>
        </p:nvSpPr>
        <p:spPr>
          <a:xfrm>
            <a:off x="1913206" y="132750"/>
            <a:ext cx="53175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0000"/>
                </a:solidFill>
              </a:rPr>
              <a:t>The importance of Sun to Earth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0B59-E486-434B-A5ED-76E61101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49" y="654221"/>
            <a:ext cx="3558540" cy="2090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9328B-0782-4431-BC46-C4406ED5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54221"/>
            <a:ext cx="3692351" cy="2090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5EFB3-E0BC-4D4B-82AF-407AC2E6D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49" y="2835637"/>
            <a:ext cx="3558540" cy="2146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0A4F1-B0D8-4D6C-88B3-9E9A9F366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35637"/>
            <a:ext cx="3692351" cy="21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1CA6C-FEE1-46DC-9072-76E11894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32" y="1309570"/>
            <a:ext cx="6344535" cy="358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2AE63-3C72-422C-9D6E-8A98A4D4BFF0}"/>
              </a:ext>
            </a:extLst>
          </p:cNvPr>
          <p:cNvSpPr txBox="1"/>
          <p:nvPr/>
        </p:nvSpPr>
        <p:spPr>
          <a:xfrm>
            <a:off x="2518115" y="126608"/>
            <a:ext cx="410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Earth without the light and heat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E5B5C-997F-4200-BB34-635C9C3C8162}"/>
              </a:ext>
            </a:extLst>
          </p:cNvPr>
          <p:cNvSpPr txBox="1"/>
          <p:nvPr/>
        </p:nvSpPr>
        <p:spPr>
          <a:xfrm>
            <a:off x="1399732" y="727096"/>
            <a:ext cx="4628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Life on earth would be impossible.</a:t>
            </a:r>
          </a:p>
        </p:txBody>
      </p:sp>
    </p:spTree>
    <p:extLst>
      <p:ext uri="{BB962C8B-B14F-4D97-AF65-F5344CB8AC3E}">
        <p14:creationId xmlns:p14="http://schemas.microsoft.com/office/powerpoint/2010/main" val="26991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C0990-6429-4F11-8240-1DF85479F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88" y="1159742"/>
            <a:ext cx="6021238" cy="3723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B2D4DF-2C4C-44D0-BDCD-B25C2D85FF9F}"/>
              </a:ext>
            </a:extLst>
          </p:cNvPr>
          <p:cNvSpPr txBox="1"/>
          <p:nvPr/>
        </p:nvSpPr>
        <p:spPr>
          <a:xfrm>
            <a:off x="3151162" y="260253"/>
            <a:ext cx="3172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Earth without the heat,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9C0B6-32EC-46F5-B80C-02C0D694091F}"/>
              </a:ext>
            </a:extLst>
          </p:cNvPr>
          <p:cNvSpPr txBox="1"/>
          <p:nvPr/>
        </p:nvSpPr>
        <p:spPr>
          <a:xfrm>
            <a:off x="1652954" y="638560"/>
            <a:ext cx="516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Our earth would just be a frozen sphere of hard rock.</a:t>
            </a:r>
          </a:p>
        </p:txBody>
      </p:sp>
    </p:spTree>
    <p:extLst>
      <p:ext uri="{BB962C8B-B14F-4D97-AF65-F5344CB8AC3E}">
        <p14:creationId xmlns:p14="http://schemas.microsoft.com/office/powerpoint/2010/main" val="123514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B2D4DF-2C4C-44D0-BDCD-B25C2D85FF9F}"/>
              </a:ext>
            </a:extLst>
          </p:cNvPr>
          <p:cNvSpPr txBox="1"/>
          <p:nvPr/>
        </p:nvSpPr>
        <p:spPr>
          <a:xfrm>
            <a:off x="3151162" y="260253"/>
            <a:ext cx="3172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Earth without the heat,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9C0B6-32EC-46F5-B80C-02C0D694091F}"/>
              </a:ext>
            </a:extLst>
          </p:cNvPr>
          <p:cNvSpPr txBox="1"/>
          <p:nvPr/>
        </p:nvSpPr>
        <p:spPr>
          <a:xfrm>
            <a:off x="1652954" y="602275"/>
            <a:ext cx="516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Our earth would just be a frozen sphere of hard rock.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9BA39-4A96-4389-AC81-613183E5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66" y="1484452"/>
            <a:ext cx="6565867" cy="3460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94BC7-8775-43A8-8BB2-F66C499CC047}"/>
              </a:ext>
            </a:extLst>
          </p:cNvPr>
          <p:cNvSpPr txBox="1"/>
          <p:nvPr/>
        </p:nvSpPr>
        <p:spPr>
          <a:xfrm>
            <a:off x="1652954" y="1043098"/>
            <a:ext cx="4332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We cannot live in a cold, cold place.</a:t>
            </a:r>
          </a:p>
        </p:txBody>
      </p:sp>
    </p:spTree>
    <p:extLst>
      <p:ext uri="{BB962C8B-B14F-4D97-AF65-F5344CB8AC3E}">
        <p14:creationId xmlns:p14="http://schemas.microsoft.com/office/powerpoint/2010/main" val="39621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7CEC3-336A-4047-A175-FF568407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4" y="1670719"/>
            <a:ext cx="6430272" cy="2981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AF0B4-08EB-4C60-8E10-1390FD9162C9}"/>
              </a:ext>
            </a:extLst>
          </p:cNvPr>
          <p:cNvSpPr txBox="1"/>
          <p:nvPr/>
        </p:nvSpPr>
        <p:spPr>
          <a:xfrm>
            <a:off x="3144129" y="229784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Earth without the light,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2A222-2855-423A-A670-B8157A9E3CE6}"/>
              </a:ext>
            </a:extLst>
          </p:cNvPr>
          <p:cNvSpPr txBox="1"/>
          <p:nvPr/>
        </p:nvSpPr>
        <p:spPr>
          <a:xfrm>
            <a:off x="1356864" y="722227"/>
            <a:ext cx="621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Green plants won’t be able to produce food to other living things like us.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D64F0-F4B1-46A6-844F-D464DAC0E8C9}"/>
              </a:ext>
            </a:extLst>
          </p:cNvPr>
          <p:cNvSpPr txBox="1"/>
          <p:nvPr/>
        </p:nvSpPr>
        <p:spPr>
          <a:xfrm>
            <a:off x="1356864" y="1148959"/>
            <a:ext cx="3502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We cannot live too, without food.</a:t>
            </a:r>
          </a:p>
        </p:txBody>
      </p:sp>
    </p:spTree>
    <p:extLst>
      <p:ext uri="{BB962C8B-B14F-4D97-AF65-F5344CB8AC3E}">
        <p14:creationId xmlns:p14="http://schemas.microsoft.com/office/powerpoint/2010/main" val="2175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7585-74CA-2B69-40D4-32A668BD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78" y="116831"/>
            <a:ext cx="2500999" cy="579671"/>
          </a:xfrm>
        </p:spPr>
        <p:txBody>
          <a:bodyPr/>
          <a:lstStyle/>
          <a:p>
            <a:pPr algn="l"/>
            <a:r>
              <a:rPr lang="en-US" sz="3600" b="1">
                <a:solidFill>
                  <a:schemeClr val="bg1"/>
                </a:solidFill>
              </a:rPr>
              <a:t>Fun fact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F2428-2B8D-9268-2FEA-F9E10C872564}"/>
              </a:ext>
            </a:extLst>
          </p:cNvPr>
          <p:cNvSpPr txBox="1"/>
          <p:nvPr/>
        </p:nvSpPr>
        <p:spPr>
          <a:xfrm>
            <a:off x="143902" y="903549"/>
            <a:ext cx="8800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The sun is almost 10 times larger than Jupiter and about 109 times as big as the Earth.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82371-8FC7-E93B-5C28-21B683C811D2}"/>
              </a:ext>
            </a:extLst>
          </p:cNvPr>
          <p:cNvSpPr txBox="1"/>
          <p:nvPr/>
        </p:nvSpPr>
        <p:spPr>
          <a:xfrm>
            <a:off x="143902" y="1742157"/>
            <a:ext cx="7656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Our sun’s rotation is opposite of the rotation of the Earth.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691B4-782E-A457-3E9F-2C5CE40CC853}"/>
              </a:ext>
            </a:extLst>
          </p:cNvPr>
          <p:cNvSpPr txBox="1"/>
          <p:nvPr/>
        </p:nvSpPr>
        <p:spPr>
          <a:xfrm>
            <a:off x="3486149" y="2628900"/>
            <a:ext cx="32613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1C30C-A3A7-9200-D461-EF1037C84318}"/>
              </a:ext>
            </a:extLst>
          </p:cNvPr>
          <p:cNvSpPr txBox="1"/>
          <p:nvPr/>
        </p:nvSpPr>
        <p:spPr>
          <a:xfrm>
            <a:off x="137332" y="2458505"/>
            <a:ext cx="90066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Looking at the sun you wouldn’t think that it’s moving but it’s actually traveling through space at 220 km per second.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2951C-DE4A-2C3C-BC25-A1CB88C3393F}"/>
              </a:ext>
            </a:extLst>
          </p:cNvPr>
          <p:cNvSpPr txBox="1"/>
          <p:nvPr/>
        </p:nvSpPr>
        <p:spPr>
          <a:xfrm>
            <a:off x="142093" y="3451853"/>
            <a:ext cx="7897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Once our sun begins to expand it will eventually become a red giant star.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304DA-E083-172F-2EF2-A3BD2E3F879B}"/>
              </a:ext>
            </a:extLst>
          </p:cNvPr>
          <p:cNvSpPr txBox="1"/>
          <p:nvPr/>
        </p:nvSpPr>
        <p:spPr>
          <a:xfrm>
            <a:off x="143902" y="4168202"/>
            <a:ext cx="78197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chemeClr val="bg1"/>
                </a:solidFill>
              </a:rPr>
              <a:t>The sun has temperatures inside that can reach 15 million degrees C.</a:t>
            </a:r>
          </a:p>
        </p:txBody>
      </p:sp>
    </p:spTree>
    <p:extLst>
      <p:ext uri="{BB962C8B-B14F-4D97-AF65-F5344CB8AC3E}">
        <p14:creationId xmlns:p14="http://schemas.microsoft.com/office/powerpoint/2010/main" val="13071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E21DC0-4BF9-4CFD-916A-BE1CA4FFF886}"/>
              </a:ext>
            </a:extLst>
          </p:cNvPr>
          <p:cNvGrpSpPr/>
          <p:nvPr/>
        </p:nvGrpSpPr>
        <p:grpSpPr>
          <a:xfrm flipH="1">
            <a:off x="2681353" y="3550595"/>
            <a:ext cx="904012" cy="718095"/>
            <a:chOff x="3908890" y="2571750"/>
            <a:chExt cx="904012" cy="718095"/>
          </a:xfrm>
        </p:grpSpPr>
        <p:grpSp>
          <p:nvGrpSpPr>
            <p:cNvPr id="12418" name="Google Shape;12418;p34"/>
            <p:cNvGrpSpPr/>
            <p:nvPr/>
          </p:nvGrpSpPr>
          <p:grpSpPr>
            <a:xfrm>
              <a:off x="4274250" y="2571750"/>
              <a:ext cx="538652" cy="718095"/>
              <a:chOff x="4282650" y="3153025"/>
              <a:chExt cx="662875" cy="883700"/>
            </a:xfrm>
          </p:grpSpPr>
          <p:sp>
            <p:nvSpPr>
              <p:cNvPr id="12419" name="Google Shape;12419;p34"/>
              <p:cNvSpPr/>
              <p:nvPr/>
            </p:nvSpPr>
            <p:spPr>
              <a:xfrm>
                <a:off x="4730900" y="3390600"/>
                <a:ext cx="214625" cy="338150"/>
              </a:xfrm>
              <a:custGeom>
                <a:avLst/>
                <a:gdLst/>
                <a:ahLst/>
                <a:cxnLst/>
                <a:rect l="l" t="t" r="r" b="b"/>
                <a:pathLst>
                  <a:path w="8585" h="13526" extrusionOk="0">
                    <a:moveTo>
                      <a:pt x="0" y="0"/>
                    </a:moveTo>
                    <a:lnTo>
                      <a:pt x="0" y="13525"/>
                    </a:lnTo>
                    <a:lnTo>
                      <a:pt x="7739" y="13525"/>
                    </a:lnTo>
                    <a:cubicBezTo>
                      <a:pt x="8203" y="13525"/>
                      <a:pt x="8584" y="13144"/>
                      <a:pt x="8584" y="12680"/>
                    </a:cubicBezTo>
                    <a:lnTo>
                      <a:pt x="8584" y="2107"/>
                    </a:lnTo>
                    <a:cubicBezTo>
                      <a:pt x="8584" y="941"/>
                      <a:pt x="7644" y="0"/>
                      <a:pt x="6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0" name="Google Shape;12420;p34"/>
              <p:cNvSpPr/>
              <p:nvPr/>
            </p:nvSpPr>
            <p:spPr>
              <a:xfrm>
                <a:off x="4697850" y="3416775"/>
                <a:ext cx="21492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2479" extrusionOk="0">
                    <a:moveTo>
                      <a:pt x="0" y="1"/>
                    </a:moveTo>
                    <a:lnTo>
                      <a:pt x="0" y="12478"/>
                    </a:lnTo>
                    <a:lnTo>
                      <a:pt x="8597" y="12478"/>
                    </a:lnTo>
                    <a:lnTo>
                      <a:pt x="8597" y="2096"/>
                    </a:lnTo>
                    <a:cubicBezTo>
                      <a:pt x="8597" y="941"/>
                      <a:pt x="7656" y="1"/>
                      <a:pt x="65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1" name="Google Shape;12421;p34"/>
              <p:cNvSpPr/>
              <p:nvPr/>
            </p:nvSpPr>
            <p:spPr>
              <a:xfrm>
                <a:off x="4649325" y="3445050"/>
                <a:ext cx="183975" cy="22715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9086" extrusionOk="0">
                    <a:moveTo>
                      <a:pt x="894" y="1"/>
                    </a:moveTo>
                    <a:cubicBezTo>
                      <a:pt x="394" y="1"/>
                      <a:pt x="1" y="394"/>
                      <a:pt x="1" y="894"/>
                    </a:cubicBezTo>
                    <a:lnTo>
                      <a:pt x="1" y="9085"/>
                    </a:lnTo>
                    <a:lnTo>
                      <a:pt x="7359" y="9085"/>
                    </a:lnTo>
                    <a:lnTo>
                      <a:pt x="7359" y="894"/>
                    </a:lnTo>
                    <a:cubicBezTo>
                      <a:pt x="7359" y="394"/>
                      <a:pt x="6954" y="1"/>
                      <a:pt x="6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2" name="Google Shape;12422;p34"/>
              <p:cNvSpPr/>
              <p:nvPr/>
            </p:nvSpPr>
            <p:spPr>
              <a:xfrm>
                <a:off x="4649325" y="3662350"/>
                <a:ext cx="1839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727" extrusionOk="0">
                    <a:moveTo>
                      <a:pt x="1" y="0"/>
                    </a:moveTo>
                    <a:lnTo>
                      <a:pt x="1" y="727"/>
                    </a:lnTo>
                    <a:lnTo>
                      <a:pt x="7359" y="727"/>
                    </a:lnTo>
                    <a:lnTo>
                      <a:pt x="73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3" name="Google Shape;12423;p34"/>
              <p:cNvSpPr/>
              <p:nvPr/>
            </p:nvSpPr>
            <p:spPr>
              <a:xfrm>
                <a:off x="4685350" y="3595075"/>
                <a:ext cx="10897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918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0" y="715"/>
                      <a:pt x="191" y="917"/>
                      <a:pt x="441" y="917"/>
                    </a:cubicBezTo>
                    <a:lnTo>
                      <a:pt x="3918" y="917"/>
                    </a:lnTo>
                    <a:cubicBezTo>
                      <a:pt x="4168" y="917"/>
                      <a:pt x="4358" y="715"/>
                      <a:pt x="4358" y="477"/>
                    </a:cubicBez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4" name="Google Shape;12424;p34"/>
              <p:cNvSpPr/>
              <p:nvPr/>
            </p:nvSpPr>
            <p:spPr>
              <a:xfrm>
                <a:off x="4424600" y="3465600"/>
                <a:ext cx="227725" cy="89925"/>
              </a:xfrm>
              <a:custGeom>
                <a:avLst/>
                <a:gdLst/>
                <a:ahLst/>
                <a:cxnLst/>
                <a:rect l="l" t="t" r="r" b="b"/>
                <a:pathLst>
                  <a:path w="9109" h="3597" extrusionOk="0">
                    <a:moveTo>
                      <a:pt x="9109" y="0"/>
                    </a:moveTo>
                    <a:lnTo>
                      <a:pt x="1" y="1251"/>
                    </a:lnTo>
                    <a:lnTo>
                      <a:pt x="1" y="3596"/>
                    </a:lnTo>
                    <a:lnTo>
                      <a:pt x="8990" y="3596"/>
                    </a:lnTo>
                    <a:lnTo>
                      <a:pt x="9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5" name="Google Shape;12425;p34"/>
              <p:cNvSpPr/>
              <p:nvPr/>
            </p:nvSpPr>
            <p:spPr>
              <a:xfrm>
                <a:off x="4573125" y="3473625"/>
                <a:ext cx="18775" cy="819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3276" extrusionOk="0">
                    <a:moveTo>
                      <a:pt x="751" y="1"/>
                    </a:moveTo>
                    <a:lnTo>
                      <a:pt x="1" y="108"/>
                    </a:lnTo>
                    <a:lnTo>
                      <a:pt x="1" y="3275"/>
                    </a:lnTo>
                    <a:lnTo>
                      <a:pt x="751" y="3275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6" name="Google Shape;12426;p34"/>
              <p:cNvSpPr/>
              <p:nvPr/>
            </p:nvSpPr>
            <p:spPr>
              <a:xfrm>
                <a:off x="4519550" y="3481075"/>
                <a:ext cx="18775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978" extrusionOk="0">
                    <a:moveTo>
                      <a:pt x="751" y="0"/>
                    </a:moveTo>
                    <a:lnTo>
                      <a:pt x="1" y="108"/>
                    </a:lnTo>
                    <a:lnTo>
                      <a:pt x="1" y="2977"/>
                    </a:lnTo>
                    <a:lnTo>
                      <a:pt x="751" y="2977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7" name="Google Shape;12427;p34"/>
              <p:cNvSpPr/>
              <p:nvPr/>
            </p:nvSpPr>
            <p:spPr>
              <a:xfrm>
                <a:off x="4499900" y="3484350"/>
                <a:ext cx="36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18" extrusionOk="0">
                    <a:moveTo>
                      <a:pt x="72" y="0"/>
                    </a:moveTo>
                    <a:cubicBezTo>
                      <a:pt x="37" y="0"/>
                      <a:pt x="1" y="36"/>
                      <a:pt x="1" y="72"/>
                    </a:cubicBezTo>
                    <a:lnTo>
                      <a:pt x="1" y="2846"/>
                    </a:lnTo>
                    <a:cubicBezTo>
                      <a:pt x="1" y="2882"/>
                      <a:pt x="37" y="2917"/>
                      <a:pt x="72" y="2917"/>
                    </a:cubicBezTo>
                    <a:cubicBezTo>
                      <a:pt x="108" y="2917"/>
                      <a:pt x="144" y="2882"/>
                      <a:pt x="144" y="2846"/>
                    </a:cubicBezTo>
                    <a:lnTo>
                      <a:pt x="144" y="72"/>
                    </a:lnTo>
                    <a:cubicBezTo>
                      <a:pt x="144" y="36"/>
                      <a:pt x="108" y="0"/>
                      <a:pt x="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8" name="Google Shape;12428;p34"/>
              <p:cNvSpPr/>
              <p:nvPr/>
            </p:nvSpPr>
            <p:spPr>
              <a:xfrm>
                <a:off x="4480550" y="3487250"/>
                <a:ext cx="3300" cy="70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802" extrusionOk="0">
                    <a:moveTo>
                      <a:pt x="66" y="1"/>
                    </a:moveTo>
                    <a:cubicBezTo>
                      <a:pt x="37" y="1"/>
                      <a:pt x="7" y="21"/>
                      <a:pt x="1" y="63"/>
                    </a:cubicBezTo>
                    <a:lnTo>
                      <a:pt x="1" y="2730"/>
                    </a:lnTo>
                    <a:cubicBezTo>
                      <a:pt x="1" y="2766"/>
                      <a:pt x="25" y="2801"/>
                      <a:pt x="60" y="2801"/>
                    </a:cubicBezTo>
                    <a:cubicBezTo>
                      <a:pt x="108" y="2801"/>
                      <a:pt x="132" y="2766"/>
                      <a:pt x="132" y="2730"/>
                    </a:cubicBezTo>
                    <a:lnTo>
                      <a:pt x="132" y="63"/>
                    </a:lnTo>
                    <a:cubicBezTo>
                      <a:pt x="126" y="21"/>
                      <a:pt x="96" y="1"/>
                      <a:pt x="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9" name="Google Shape;12429;p34"/>
              <p:cNvSpPr/>
              <p:nvPr/>
            </p:nvSpPr>
            <p:spPr>
              <a:xfrm>
                <a:off x="4460925" y="3489700"/>
                <a:ext cx="3575" cy="676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704" extrusionOk="0">
                    <a:moveTo>
                      <a:pt x="72" y="1"/>
                    </a:moveTo>
                    <a:cubicBezTo>
                      <a:pt x="36" y="1"/>
                      <a:pt x="0" y="36"/>
                      <a:pt x="0" y="72"/>
                    </a:cubicBezTo>
                    <a:lnTo>
                      <a:pt x="0" y="2632"/>
                    </a:lnTo>
                    <a:cubicBezTo>
                      <a:pt x="0" y="2668"/>
                      <a:pt x="36" y="2703"/>
                      <a:pt x="72" y="2703"/>
                    </a:cubicBezTo>
                    <a:cubicBezTo>
                      <a:pt x="107" y="2703"/>
                      <a:pt x="143" y="2668"/>
                      <a:pt x="143" y="2632"/>
                    </a:cubicBezTo>
                    <a:lnTo>
                      <a:pt x="143" y="72"/>
                    </a:lnTo>
                    <a:cubicBezTo>
                      <a:pt x="143" y="36"/>
                      <a:pt x="107" y="1"/>
                      <a:pt x="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0" name="Google Shape;12430;p34"/>
              <p:cNvSpPr/>
              <p:nvPr/>
            </p:nvSpPr>
            <p:spPr>
              <a:xfrm>
                <a:off x="4441575" y="3492675"/>
                <a:ext cx="3600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585" extrusionOk="0">
                    <a:moveTo>
                      <a:pt x="72" y="1"/>
                    </a:moveTo>
                    <a:cubicBezTo>
                      <a:pt x="36" y="1"/>
                      <a:pt x="0" y="25"/>
                      <a:pt x="0" y="72"/>
                    </a:cubicBezTo>
                    <a:lnTo>
                      <a:pt x="0" y="2513"/>
                    </a:lnTo>
                    <a:cubicBezTo>
                      <a:pt x="0" y="2549"/>
                      <a:pt x="36" y="2584"/>
                      <a:pt x="72" y="2584"/>
                    </a:cubicBezTo>
                    <a:cubicBezTo>
                      <a:pt x="107" y="2584"/>
                      <a:pt x="143" y="2549"/>
                      <a:pt x="143" y="2513"/>
                    </a:cubicBezTo>
                    <a:lnTo>
                      <a:pt x="143" y="72"/>
                    </a:lnTo>
                    <a:cubicBezTo>
                      <a:pt x="143" y="25"/>
                      <a:pt x="107" y="1"/>
                      <a:pt x="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1" name="Google Shape;12431;p34"/>
              <p:cNvSpPr/>
              <p:nvPr/>
            </p:nvSpPr>
            <p:spPr>
              <a:xfrm>
                <a:off x="4685350" y="3502200"/>
                <a:ext cx="10897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4264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75"/>
                    </a:cubicBezTo>
                    <a:lnTo>
                      <a:pt x="0" y="3978"/>
                    </a:lnTo>
                    <a:cubicBezTo>
                      <a:pt x="0" y="4132"/>
                      <a:pt x="119" y="4263"/>
                      <a:pt x="274" y="4263"/>
                    </a:cubicBezTo>
                    <a:lnTo>
                      <a:pt x="4072" y="4263"/>
                    </a:lnTo>
                    <a:cubicBezTo>
                      <a:pt x="4227" y="4263"/>
                      <a:pt x="4358" y="4132"/>
                      <a:pt x="4358" y="3978"/>
                    </a:cubicBezTo>
                    <a:lnTo>
                      <a:pt x="4358" y="275"/>
                    </a:lnTo>
                    <a:cubicBezTo>
                      <a:pt x="4358" y="120"/>
                      <a:pt x="4227" y="1"/>
                      <a:pt x="40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2" name="Google Shape;12432;p34"/>
              <p:cNvSpPr/>
              <p:nvPr/>
            </p:nvSpPr>
            <p:spPr>
              <a:xfrm>
                <a:off x="4699050" y="3573350"/>
                <a:ext cx="8157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977" extrusionOk="0">
                    <a:moveTo>
                      <a:pt x="191" y="0"/>
                    </a:moveTo>
                    <a:cubicBezTo>
                      <a:pt x="83" y="0"/>
                      <a:pt x="0" y="84"/>
                      <a:pt x="0" y="191"/>
                    </a:cubicBezTo>
                    <a:lnTo>
                      <a:pt x="0" y="786"/>
                    </a:lnTo>
                    <a:cubicBezTo>
                      <a:pt x="0" y="893"/>
                      <a:pt x="83" y="977"/>
                      <a:pt x="191" y="977"/>
                    </a:cubicBezTo>
                    <a:lnTo>
                      <a:pt x="3072" y="977"/>
                    </a:lnTo>
                    <a:cubicBezTo>
                      <a:pt x="3179" y="977"/>
                      <a:pt x="3262" y="893"/>
                      <a:pt x="3262" y="786"/>
                    </a:cubicBezTo>
                    <a:lnTo>
                      <a:pt x="3262" y="191"/>
                    </a:lnTo>
                    <a:cubicBezTo>
                      <a:pt x="3262" y="84"/>
                      <a:pt x="3179" y="0"/>
                      <a:pt x="3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3" name="Google Shape;12433;p34"/>
              <p:cNvSpPr/>
              <p:nvPr/>
            </p:nvSpPr>
            <p:spPr>
              <a:xfrm>
                <a:off x="4699050" y="3514700"/>
                <a:ext cx="36925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990" extrusionOk="0">
                    <a:moveTo>
                      <a:pt x="226" y="1"/>
                    </a:moveTo>
                    <a:cubicBezTo>
                      <a:pt x="95" y="1"/>
                      <a:pt x="0" y="96"/>
                      <a:pt x="0" y="227"/>
                    </a:cubicBezTo>
                    <a:lnTo>
                      <a:pt x="0" y="1763"/>
                    </a:lnTo>
                    <a:cubicBezTo>
                      <a:pt x="0" y="1894"/>
                      <a:pt x="95" y="1989"/>
                      <a:pt x="226" y="1989"/>
                    </a:cubicBezTo>
                    <a:lnTo>
                      <a:pt x="1238" y="1989"/>
                    </a:lnTo>
                    <a:cubicBezTo>
                      <a:pt x="1369" y="1989"/>
                      <a:pt x="1476" y="1894"/>
                      <a:pt x="1476" y="1763"/>
                    </a:cubicBezTo>
                    <a:lnTo>
                      <a:pt x="1476" y="227"/>
                    </a:lnTo>
                    <a:cubicBezTo>
                      <a:pt x="1476" y="96"/>
                      <a:pt x="1369" y="1"/>
                      <a:pt x="12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4" name="Google Shape;12434;p34"/>
              <p:cNvSpPr/>
              <p:nvPr/>
            </p:nvSpPr>
            <p:spPr>
              <a:xfrm>
                <a:off x="4751425" y="3539500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667" y="1"/>
                    </a:moveTo>
                    <a:cubicBezTo>
                      <a:pt x="542" y="1"/>
                      <a:pt x="415" y="47"/>
                      <a:pt x="310" y="152"/>
                    </a:cubicBezTo>
                    <a:cubicBezTo>
                      <a:pt x="1" y="461"/>
                      <a:pt x="227" y="997"/>
                      <a:pt x="667" y="997"/>
                    </a:cubicBezTo>
                    <a:cubicBezTo>
                      <a:pt x="941" y="997"/>
                      <a:pt x="1167" y="783"/>
                      <a:pt x="1167" y="497"/>
                    </a:cubicBezTo>
                    <a:cubicBezTo>
                      <a:pt x="1167" y="200"/>
                      <a:pt x="924" y="1"/>
                      <a:pt x="6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5" name="Google Shape;12435;p34"/>
              <p:cNvSpPr/>
              <p:nvPr/>
            </p:nvSpPr>
            <p:spPr>
              <a:xfrm>
                <a:off x="4766025" y="3514675"/>
                <a:ext cx="146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02" extrusionOk="0">
                    <a:moveTo>
                      <a:pt x="329" y="1"/>
                    </a:moveTo>
                    <a:cubicBezTo>
                      <a:pt x="268" y="1"/>
                      <a:pt x="205" y="23"/>
                      <a:pt x="155" y="73"/>
                    </a:cubicBezTo>
                    <a:cubicBezTo>
                      <a:pt x="0" y="228"/>
                      <a:pt x="107" y="502"/>
                      <a:pt x="333" y="502"/>
                    </a:cubicBezTo>
                    <a:cubicBezTo>
                      <a:pt x="476" y="502"/>
                      <a:pt x="583" y="383"/>
                      <a:pt x="583" y="252"/>
                    </a:cubicBezTo>
                    <a:cubicBezTo>
                      <a:pt x="583" y="99"/>
                      <a:pt x="458" y="1"/>
                      <a:pt x="3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6" name="Google Shape;12436;p34"/>
              <p:cNvSpPr/>
              <p:nvPr/>
            </p:nvSpPr>
            <p:spPr>
              <a:xfrm>
                <a:off x="4747250" y="3514675"/>
                <a:ext cx="146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02" extrusionOk="0">
                    <a:moveTo>
                      <a:pt x="330" y="1"/>
                    </a:moveTo>
                    <a:cubicBezTo>
                      <a:pt x="269" y="1"/>
                      <a:pt x="206" y="23"/>
                      <a:pt x="156" y="73"/>
                    </a:cubicBezTo>
                    <a:cubicBezTo>
                      <a:pt x="1" y="228"/>
                      <a:pt x="108" y="502"/>
                      <a:pt x="334" y="502"/>
                    </a:cubicBezTo>
                    <a:cubicBezTo>
                      <a:pt x="477" y="502"/>
                      <a:pt x="584" y="383"/>
                      <a:pt x="584" y="252"/>
                    </a:cubicBezTo>
                    <a:cubicBezTo>
                      <a:pt x="584" y="99"/>
                      <a:pt x="459" y="1"/>
                      <a:pt x="3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37" name="Google Shape;12437;p34"/>
              <p:cNvGrpSpPr/>
              <p:nvPr/>
            </p:nvGrpSpPr>
            <p:grpSpPr>
              <a:xfrm>
                <a:off x="4705300" y="3572150"/>
                <a:ext cx="69075" cy="27125"/>
                <a:chOff x="4705300" y="3572150"/>
                <a:chExt cx="69075" cy="27125"/>
              </a:xfrm>
            </p:grpSpPr>
            <p:sp>
              <p:nvSpPr>
                <p:cNvPr id="12438" name="Google Shape;12438;p34"/>
                <p:cNvSpPr/>
                <p:nvPr/>
              </p:nvSpPr>
              <p:spPr>
                <a:xfrm>
                  <a:off x="4705300" y="3572225"/>
                  <a:ext cx="2400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2" extrusionOk="0">
                      <a:moveTo>
                        <a:pt x="48" y="1"/>
                      </a:moveTo>
                      <a:cubicBezTo>
                        <a:pt x="24" y="1"/>
                        <a:pt x="0" y="16"/>
                        <a:pt x="0" y="45"/>
                      </a:cubicBezTo>
                      <a:lnTo>
                        <a:pt x="0" y="1034"/>
                      </a:lnTo>
                      <a:cubicBezTo>
                        <a:pt x="0" y="1057"/>
                        <a:pt x="12" y="1081"/>
                        <a:pt x="48" y="1081"/>
                      </a:cubicBezTo>
                      <a:cubicBezTo>
                        <a:pt x="72" y="1081"/>
                        <a:pt x="95" y="1057"/>
                        <a:pt x="95" y="1034"/>
                      </a:cubicBezTo>
                      <a:lnTo>
                        <a:pt x="95" y="45"/>
                      </a:lnTo>
                      <a:cubicBezTo>
                        <a:pt x="95" y="16"/>
                        <a:pt x="72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9" name="Google Shape;12439;p34"/>
                <p:cNvSpPr/>
                <p:nvPr/>
              </p:nvSpPr>
              <p:spPr>
                <a:xfrm>
                  <a:off x="4711700" y="3572450"/>
                  <a:ext cx="2700" cy="2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073" extrusionOk="0">
                      <a:moveTo>
                        <a:pt x="54" y="1"/>
                      </a:moveTo>
                      <a:cubicBezTo>
                        <a:pt x="27" y="1"/>
                        <a:pt x="0" y="13"/>
                        <a:pt x="6" y="36"/>
                      </a:cubicBezTo>
                      <a:lnTo>
                        <a:pt x="6" y="1025"/>
                      </a:lnTo>
                      <a:cubicBezTo>
                        <a:pt x="6" y="1048"/>
                        <a:pt x="30" y="1072"/>
                        <a:pt x="54" y="1072"/>
                      </a:cubicBezTo>
                      <a:cubicBezTo>
                        <a:pt x="89" y="1072"/>
                        <a:pt x="101" y="1048"/>
                        <a:pt x="101" y="1025"/>
                      </a:cubicBezTo>
                      <a:lnTo>
                        <a:pt x="101" y="36"/>
                      </a:lnTo>
                      <a:cubicBezTo>
                        <a:pt x="107" y="13"/>
                        <a:pt x="80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0" name="Google Shape;12440;p34"/>
                <p:cNvSpPr/>
                <p:nvPr/>
              </p:nvSpPr>
              <p:spPr>
                <a:xfrm>
                  <a:off x="4718675" y="3572225"/>
                  <a:ext cx="2425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" h="1082" extrusionOk="0">
                      <a:moveTo>
                        <a:pt x="49" y="1"/>
                      </a:moveTo>
                      <a:cubicBezTo>
                        <a:pt x="25" y="1"/>
                        <a:pt x="1" y="16"/>
                        <a:pt x="1" y="45"/>
                      </a:cubicBezTo>
                      <a:lnTo>
                        <a:pt x="1" y="1034"/>
                      </a:lnTo>
                      <a:cubicBezTo>
                        <a:pt x="1" y="1057"/>
                        <a:pt x="13" y="1081"/>
                        <a:pt x="49" y="1081"/>
                      </a:cubicBezTo>
                      <a:cubicBezTo>
                        <a:pt x="72" y="1081"/>
                        <a:pt x="96" y="1057"/>
                        <a:pt x="96" y="1034"/>
                      </a:cubicBezTo>
                      <a:lnTo>
                        <a:pt x="96" y="45"/>
                      </a:lnTo>
                      <a:cubicBezTo>
                        <a:pt x="96" y="16"/>
                        <a:pt x="72" y="1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1" name="Google Shape;12441;p34"/>
                <p:cNvSpPr/>
                <p:nvPr/>
              </p:nvSpPr>
              <p:spPr>
                <a:xfrm>
                  <a:off x="4724925" y="3572225"/>
                  <a:ext cx="2725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082" extrusionOk="0">
                      <a:moveTo>
                        <a:pt x="55" y="1"/>
                      </a:moveTo>
                      <a:cubicBezTo>
                        <a:pt x="28" y="1"/>
                        <a:pt x="1" y="16"/>
                        <a:pt x="1" y="45"/>
                      </a:cubicBezTo>
                      <a:lnTo>
                        <a:pt x="1" y="1034"/>
                      </a:lnTo>
                      <a:cubicBezTo>
                        <a:pt x="1" y="1057"/>
                        <a:pt x="25" y="1081"/>
                        <a:pt x="60" y="1081"/>
                      </a:cubicBezTo>
                      <a:cubicBezTo>
                        <a:pt x="84" y="1081"/>
                        <a:pt x="108" y="1057"/>
                        <a:pt x="108" y="1034"/>
                      </a:cubicBezTo>
                      <a:lnTo>
                        <a:pt x="108" y="45"/>
                      </a:lnTo>
                      <a:cubicBezTo>
                        <a:pt x="108" y="16"/>
                        <a:pt x="81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2" name="Google Shape;12442;p34"/>
                <p:cNvSpPr/>
                <p:nvPr/>
              </p:nvSpPr>
              <p:spPr>
                <a:xfrm>
                  <a:off x="4731775" y="3572150"/>
                  <a:ext cx="2700" cy="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085" extrusionOk="0">
                      <a:moveTo>
                        <a:pt x="60" y="1"/>
                      </a:moveTo>
                      <a:cubicBezTo>
                        <a:pt x="25" y="1"/>
                        <a:pt x="1" y="25"/>
                        <a:pt x="1" y="48"/>
                      </a:cubicBezTo>
                      <a:lnTo>
                        <a:pt x="1" y="1037"/>
                      </a:lnTo>
                      <a:cubicBezTo>
                        <a:pt x="1" y="1060"/>
                        <a:pt x="25" y="1084"/>
                        <a:pt x="60" y="1084"/>
                      </a:cubicBezTo>
                      <a:cubicBezTo>
                        <a:pt x="84" y="1084"/>
                        <a:pt x="108" y="1060"/>
                        <a:pt x="108" y="1037"/>
                      </a:cubicBezTo>
                      <a:lnTo>
                        <a:pt x="108" y="48"/>
                      </a:lnTo>
                      <a:cubicBezTo>
                        <a:pt x="108" y="25"/>
                        <a:pt x="84" y="1"/>
                        <a:pt x="6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3" name="Google Shape;12443;p34"/>
                <p:cNvSpPr/>
                <p:nvPr/>
              </p:nvSpPr>
              <p:spPr>
                <a:xfrm>
                  <a:off x="4738625" y="3572225"/>
                  <a:ext cx="2400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2" extrusionOk="0">
                      <a:moveTo>
                        <a:pt x="48" y="1"/>
                      </a:moveTo>
                      <a:cubicBezTo>
                        <a:pt x="24" y="1"/>
                        <a:pt x="1" y="16"/>
                        <a:pt x="1" y="45"/>
                      </a:cubicBezTo>
                      <a:lnTo>
                        <a:pt x="1" y="1034"/>
                      </a:lnTo>
                      <a:cubicBezTo>
                        <a:pt x="1" y="1057"/>
                        <a:pt x="24" y="1081"/>
                        <a:pt x="48" y="1081"/>
                      </a:cubicBezTo>
                      <a:cubicBezTo>
                        <a:pt x="72" y="1081"/>
                        <a:pt x="96" y="1057"/>
                        <a:pt x="96" y="1034"/>
                      </a:cubicBezTo>
                      <a:lnTo>
                        <a:pt x="96" y="45"/>
                      </a:lnTo>
                      <a:cubicBezTo>
                        <a:pt x="96" y="16"/>
                        <a:pt x="72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4" name="Google Shape;12444;p34"/>
                <p:cNvSpPr/>
                <p:nvPr/>
              </p:nvSpPr>
              <p:spPr>
                <a:xfrm>
                  <a:off x="4745175" y="3572225"/>
                  <a:ext cx="2400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2" extrusionOk="0">
                      <a:moveTo>
                        <a:pt x="48" y="1"/>
                      </a:moveTo>
                      <a:cubicBezTo>
                        <a:pt x="24" y="1"/>
                        <a:pt x="1" y="16"/>
                        <a:pt x="1" y="45"/>
                      </a:cubicBezTo>
                      <a:lnTo>
                        <a:pt x="1" y="1034"/>
                      </a:lnTo>
                      <a:cubicBezTo>
                        <a:pt x="1" y="1057"/>
                        <a:pt x="24" y="1081"/>
                        <a:pt x="48" y="1081"/>
                      </a:cubicBezTo>
                      <a:cubicBezTo>
                        <a:pt x="84" y="1081"/>
                        <a:pt x="96" y="1057"/>
                        <a:pt x="96" y="1034"/>
                      </a:cubicBezTo>
                      <a:lnTo>
                        <a:pt x="96" y="45"/>
                      </a:lnTo>
                      <a:cubicBezTo>
                        <a:pt x="96" y="16"/>
                        <a:pt x="72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5" name="Google Shape;12445;p34"/>
                <p:cNvSpPr/>
                <p:nvPr/>
              </p:nvSpPr>
              <p:spPr>
                <a:xfrm>
                  <a:off x="4752025" y="3572150"/>
                  <a:ext cx="2400" cy="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5" extrusionOk="0">
                      <a:moveTo>
                        <a:pt x="48" y="1"/>
                      </a:moveTo>
                      <a:cubicBezTo>
                        <a:pt x="12" y="1"/>
                        <a:pt x="0" y="25"/>
                        <a:pt x="0" y="48"/>
                      </a:cubicBezTo>
                      <a:lnTo>
                        <a:pt x="0" y="1037"/>
                      </a:lnTo>
                      <a:cubicBezTo>
                        <a:pt x="0" y="1060"/>
                        <a:pt x="12" y="1084"/>
                        <a:pt x="48" y="1084"/>
                      </a:cubicBezTo>
                      <a:cubicBezTo>
                        <a:pt x="72" y="1084"/>
                        <a:pt x="96" y="1060"/>
                        <a:pt x="96" y="1037"/>
                      </a:cubicBezTo>
                      <a:lnTo>
                        <a:pt x="96" y="48"/>
                      </a:lnTo>
                      <a:cubicBezTo>
                        <a:pt x="96" y="25"/>
                        <a:pt x="72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6" name="Google Shape;12446;p34"/>
                <p:cNvSpPr/>
                <p:nvPr/>
              </p:nvSpPr>
              <p:spPr>
                <a:xfrm>
                  <a:off x="4758575" y="3572225"/>
                  <a:ext cx="2400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2" extrusionOk="0">
                      <a:moveTo>
                        <a:pt x="48" y="1"/>
                      </a:moveTo>
                      <a:cubicBezTo>
                        <a:pt x="24" y="1"/>
                        <a:pt x="0" y="16"/>
                        <a:pt x="0" y="45"/>
                      </a:cubicBezTo>
                      <a:lnTo>
                        <a:pt x="0" y="1034"/>
                      </a:lnTo>
                      <a:cubicBezTo>
                        <a:pt x="0" y="1057"/>
                        <a:pt x="24" y="1081"/>
                        <a:pt x="48" y="1081"/>
                      </a:cubicBezTo>
                      <a:cubicBezTo>
                        <a:pt x="72" y="1081"/>
                        <a:pt x="96" y="1057"/>
                        <a:pt x="96" y="1034"/>
                      </a:cubicBezTo>
                      <a:lnTo>
                        <a:pt x="96" y="45"/>
                      </a:lnTo>
                      <a:cubicBezTo>
                        <a:pt x="96" y="16"/>
                        <a:pt x="72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7" name="Google Shape;12447;p34"/>
                <p:cNvSpPr/>
                <p:nvPr/>
              </p:nvSpPr>
              <p:spPr>
                <a:xfrm>
                  <a:off x="4765125" y="3572225"/>
                  <a:ext cx="2700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082" extrusionOk="0">
                      <a:moveTo>
                        <a:pt x="54" y="1"/>
                      </a:moveTo>
                      <a:cubicBezTo>
                        <a:pt x="27" y="1"/>
                        <a:pt x="0" y="16"/>
                        <a:pt x="0" y="45"/>
                      </a:cubicBezTo>
                      <a:lnTo>
                        <a:pt x="0" y="1034"/>
                      </a:lnTo>
                      <a:cubicBezTo>
                        <a:pt x="0" y="1057"/>
                        <a:pt x="24" y="1081"/>
                        <a:pt x="60" y="1081"/>
                      </a:cubicBezTo>
                      <a:cubicBezTo>
                        <a:pt x="84" y="1081"/>
                        <a:pt x="107" y="1057"/>
                        <a:pt x="107" y="1034"/>
                      </a:cubicBezTo>
                      <a:lnTo>
                        <a:pt x="107" y="45"/>
                      </a:lnTo>
                      <a:cubicBezTo>
                        <a:pt x="107" y="16"/>
                        <a:pt x="81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8" name="Google Shape;12448;p34"/>
                <p:cNvSpPr/>
                <p:nvPr/>
              </p:nvSpPr>
              <p:spPr>
                <a:xfrm>
                  <a:off x="4771975" y="3572225"/>
                  <a:ext cx="2400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2" extrusionOk="0">
                      <a:moveTo>
                        <a:pt x="48" y="1"/>
                      </a:moveTo>
                      <a:cubicBezTo>
                        <a:pt x="24" y="1"/>
                        <a:pt x="0" y="16"/>
                        <a:pt x="0" y="45"/>
                      </a:cubicBezTo>
                      <a:lnTo>
                        <a:pt x="0" y="1034"/>
                      </a:lnTo>
                      <a:cubicBezTo>
                        <a:pt x="0" y="1057"/>
                        <a:pt x="24" y="1081"/>
                        <a:pt x="48" y="1081"/>
                      </a:cubicBezTo>
                      <a:cubicBezTo>
                        <a:pt x="72" y="1081"/>
                        <a:pt x="95" y="1057"/>
                        <a:pt x="95" y="1034"/>
                      </a:cubicBezTo>
                      <a:lnTo>
                        <a:pt x="95" y="45"/>
                      </a:lnTo>
                      <a:cubicBezTo>
                        <a:pt x="95" y="16"/>
                        <a:pt x="72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49" name="Google Shape;12449;p34"/>
              <p:cNvSpPr/>
              <p:nvPr/>
            </p:nvSpPr>
            <p:spPr>
              <a:xfrm>
                <a:off x="4338875" y="3485250"/>
                <a:ext cx="857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298" extrusionOk="0">
                    <a:moveTo>
                      <a:pt x="1275" y="0"/>
                    </a:moveTo>
                    <a:cubicBezTo>
                      <a:pt x="370" y="0"/>
                      <a:pt x="1" y="1858"/>
                      <a:pt x="429" y="2810"/>
                    </a:cubicBezTo>
                    <a:cubicBezTo>
                      <a:pt x="588" y="3174"/>
                      <a:pt x="1063" y="3298"/>
                      <a:pt x="1589" y="3298"/>
                    </a:cubicBezTo>
                    <a:cubicBezTo>
                      <a:pt x="2442" y="3298"/>
                      <a:pt x="3430" y="2972"/>
                      <a:pt x="3430" y="2810"/>
                    </a:cubicBezTo>
                    <a:lnTo>
                      <a:pt x="3430" y="465"/>
                    </a:lnTo>
                    <a:cubicBezTo>
                      <a:pt x="3430" y="465"/>
                      <a:pt x="2191" y="12"/>
                      <a:pt x="1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0" name="Google Shape;12450;p34"/>
              <p:cNvSpPr/>
              <p:nvPr/>
            </p:nvSpPr>
            <p:spPr>
              <a:xfrm>
                <a:off x="4373700" y="3476300"/>
                <a:ext cx="50925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823" extrusionOk="0">
                    <a:moveTo>
                      <a:pt x="819" y="1"/>
                    </a:moveTo>
                    <a:cubicBezTo>
                      <a:pt x="808" y="1"/>
                      <a:pt x="797" y="1"/>
                      <a:pt x="786" y="1"/>
                    </a:cubicBezTo>
                    <a:cubicBezTo>
                      <a:pt x="1" y="13"/>
                      <a:pt x="274" y="823"/>
                      <a:pt x="274" y="823"/>
                    </a:cubicBezTo>
                    <a:lnTo>
                      <a:pt x="2037" y="823"/>
                    </a:lnTo>
                    <a:cubicBezTo>
                      <a:pt x="2037" y="823"/>
                      <a:pt x="1585" y="1"/>
                      <a:pt x="8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1" name="Google Shape;12451;p34"/>
              <p:cNvSpPr/>
              <p:nvPr/>
            </p:nvSpPr>
            <p:spPr>
              <a:xfrm>
                <a:off x="4578500" y="3701350"/>
                <a:ext cx="162825" cy="322375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12895" extrusionOk="0">
                    <a:moveTo>
                      <a:pt x="2834" y="0"/>
                    </a:moveTo>
                    <a:lnTo>
                      <a:pt x="2834" y="10061"/>
                    </a:lnTo>
                    <a:cubicBezTo>
                      <a:pt x="1274" y="10061"/>
                      <a:pt x="0" y="11335"/>
                      <a:pt x="0" y="12895"/>
                    </a:cubicBezTo>
                    <a:lnTo>
                      <a:pt x="6513" y="12895"/>
                    </a:lnTo>
                    <a:lnTo>
                      <a:pt x="65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2" name="Google Shape;12452;p34"/>
              <p:cNvSpPr/>
              <p:nvPr/>
            </p:nvSpPr>
            <p:spPr>
              <a:xfrm>
                <a:off x="4649325" y="3680500"/>
                <a:ext cx="183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3430" extrusionOk="0">
                    <a:moveTo>
                      <a:pt x="1" y="1"/>
                    </a:moveTo>
                    <a:lnTo>
                      <a:pt x="1" y="834"/>
                    </a:lnTo>
                    <a:lnTo>
                      <a:pt x="3680" y="3430"/>
                    </a:lnTo>
                    <a:lnTo>
                      <a:pt x="7359" y="834"/>
                    </a:lnTo>
                    <a:lnTo>
                      <a:pt x="73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3" name="Google Shape;12453;p34"/>
              <p:cNvSpPr/>
              <p:nvPr/>
            </p:nvSpPr>
            <p:spPr>
              <a:xfrm>
                <a:off x="4649325" y="3886175"/>
                <a:ext cx="920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3680" y="763"/>
                    </a:lnTo>
                    <a:lnTo>
                      <a:pt x="36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4" name="Google Shape;12454;p34"/>
              <p:cNvSpPr/>
              <p:nvPr/>
            </p:nvSpPr>
            <p:spPr>
              <a:xfrm>
                <a:off x="4647550" y="3854925"/>
                <a:ext cx="952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144" extrusionOk="0">
                    <a:moveTo>
                      <a:pt x="72" y="1"/>
                    </a:moveTo>
                    <a:cubicBezTo>
                      <a:pt x="24" y="1"/>
                      <a:pt x="0" y="36"/>
                      <a:pt x="0" y="72"/>
                    </a:cubicBezTo>
                    <a:cubicBezTo>
                      <a:pt x="0" y="108"/>
                      <a:pt x="24" y="144"/>
                      <a:pt x="72" y="144"/>
                    </a:cubicBezTo>
                    <a:lnTo>
                      <a:pt x="3751" y="144"/>
                    </a:lnTo>
                    <a:cubicBezTo>
                      <a:pt x="3787" y="144"/>
                      <a:pt x="3810" y="108"/>
                      <a:pt x="3810" y="72"/>
                    </a:cubicBezTo>
                    <a:cubicBezTo>
                      <a:pt x="3810" y="36"/>
                      <a:pt x="3787" y="1"/>
                      <a:pt x="37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5" name="Google Shape;12455;p34"/>
              <p:cNvSpPr/>
              <p:nvPr/>
            </p:nvSpPr>
            <p:spPr>
              <a:xfrm>
                <a:off x="4647550" y="3826350"/>
                <a:ext cx="9527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132" extrusionOk="0">
                    <a:moveTo>
                      <a:pt x="72" y="1"/>
                    </a:moveTo>
                    <a:cubicBezTo>
                      <a:pt x="24" y="1"/>
                      <a:pt x="0" y="25"/>
                      <a:pt x="0" y="72"/>
                    </a:cubicBezTo>
                    <a:cubicBezTo>
                      <a:pt x="0" y="108"/>
                      <a:pt x="24" y="132"/>
                      <a:pt x="72" y="132"/>
                    </a:cubicBezTo>
                    <a:lnTo>
                      <a:pt x="3751" y="132"/>
                    </a:lnTo>
                    <a:cubicBezTo>
                      <a:pt x="3787" y="132"/>
                      <a:pt x="3810" y="108"/>
                      <a:pt x="3810" y="72"/>
                    </a:cubicBezTo>
                    <a:cubicBezTo>
                      <a:pt x="3810" y="25"/>
                      <a:pt x="3787" y="1"/>
                      <a:pt x="37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6" name="Google Shape;12456;p34"/>
              <p:cNvSpPr/>
              <p:nvPr/>
            </p:nvSpPr>
            <p:spPr>
              <a:xfrm>
                <a:off x="4647550" y="3797725"/>
                <a:ext cx="9527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134" extrusionOk="0">
                    <a:moveTo>
                      <a:pt x="54" y="0"/>
                    </a:moveTo>
                    <a:cubicBezTo>
                      <a:pt x="18" y="0"/>
                      <a:pt x="0" y="31"/>
                      <a:pt x="0" y="62"/>
                    </a:cubicBezTo>
                    <a:cubicBezTo>
                      <a:pt x="0" y="98"/>
                      <a:pt x="24" y="134"/>
                      <a:pt x="72" y="134"/>
                    </a:cubicBezTo>
                    <a:lnTo>
                      <a:pt x="3751" y="134"/>
                    </a:lnTo>
                    <a:cubicBezTo>
                      <a:pt x="3787" y="134"/>
                      <a:pt x="3810" y="98"/>
                      <a:pt x="3810" y="62"/>
                    </a:cubicBezTo>
                    <a:cubicBezTo>
                      <a:pt x="3810" y="27"/>
                      <a:pt x="3787" y="3"/>
                      <a:pt x="3751" y="3"/>
                    </a:cubicBezTo>
                    <a:lnTo>
                      <a:pt x="72" y="3"/>
                    </a:lnTo>
                    <a:cubicBezTo>
                      <a:pt x="65" y="1"/>
                      <a:pt x="59" y="0"/>
                      <a:pt x="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7" name="Google Shape;12457;p34"/>
              <p:cNvSpPr/>
              <p:nvPr/>
            </p:nvSpPr>
            <p:spPr>
              <a:xfrm>
                <a:off x="4647550" y="3768900"/>
                <a:ext cx="952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144" extrusionOk="0">
                    <a:moveTo>
                      <a:pt x="72" y="1"/>
                    </a:moveTo>
                    <a:cubicBezTo>
                      <a:pt x="24" y="1"/>
                      <a:pt x="0" y="37"/>
                      <a:pt x="0" y="72"/>
                    </a:cubicBezTo>
                    <a:cubicBezTo>
                      <a:pt x="0" y="108"/>
                      <a:pt x="24" y="144"/>
                      <a:pt x="72" y="144"/>
                    </a:cubicBezTo>
                    <a:lnTo>
                      <a:pt x="3751" y="144"/>
                    </a:lnTo>
                    <a:cubicBezTo>
                      <a:pt x="3787" y="144"/>
                      <a:pt x="3810" y="108"/>
                      <a:pt x="3810" y="72"/>
                    </a:cubicBezTo>
                    <a:cubicBezTo>
                      <a:pt x="3810" y="37"/>
                      <a:pt x="3787" y="1"/>
                      <a:pt x="37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8" name="Google Shape;12458;p34"/>
              <p:cNvSpPr/>
              <p:nvPr/>
            </p:nvSpPr>
            <p:spPr>
              <a:xfrm>
                <a:off x="4647250" y="3740325"/>
                <a:ext cx="61575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3" extrusionOk="0">
                    <a:moveTo>
                      <a:pt x="2391" y="0"/>
                    </a:moveTo>
                    <a:cubicBezTo>
                      <a:pt x="2388" y="0"/>
                      <a:pt x="2385" y="0"/>
                      <a:pt x="2382" y="1"/>
                    </a:cubicBezTo>
                    <a:lnTo>
                      <a:pt x="84" y="1"/>
                    </a:lnTo>
                    <a:cubicBezTo>
                      <a:pt x="0" y="13"/>
                      <a:pt x="0" y="120"/>
                      <a:pt x="84" y="132"/>
                    </a:cubicBezTo>
                    <a:lnTo>
                      <a:pt x="2382" y="132"/>
                    </a:lnTo>
                    <a:cubicBezTo>
                      <a:pt x="2385" y="132"/>
                      <a:pt x="2388" y="132"/>
                      <a:pt x="2391" y="132"/>
                    </a:cubicBezTo>
                    <a:cubicBezTo>
                      <a:pt x="2462" y="132"/>
                      <a:pt x="2462" y="0"/>
                      <a:pt x="23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9" name="Google Shape;12459;p34"/>
              <p:cNvSpPr/>
              <p:nvPr/>
            </p:nvSpPr>
            <p:spPr>
              <a:xfrm>
                <a:off x="4670475" y="3701350"/>
                <a:ext cx="162525" cy="322375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12895" extrusionOk="0">
                    <a:moveTo>
                      <a:pt x="2834" y="0"/>
                    </a:moveTo>
                    <a:lnTo>
                      <a:pt x="2834" y="10061"/>
                    </a:lnTo>
                    <a:cubicBezTo>
                      <a:pt x="1262" y="10061"/>
                      <a:pt x="0" y="11335"/>
                      <a:pt x="0" y="12895"/>
                    </a:cubicBezTo>
                    <a:lnTo>
                      <a:pt x="6501" y="12895"/>
                    </a:lnTo>
                    <a:lnTo>
                      <a:pt x="6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0" name="Google Shape;12460;p34"/>
              <p:cNvSpPr/>
              <p:nvPr/>
            </p:nvSpPr>
            <p:spPr>
              <a:xfrm>
                <a:off x="4741300" y="3886175"/>
                <a:ext cx="920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3680" y="763"/>
                    </a:lnTo>
                    <a:lnTo>
                      <a:pt x="36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1" name="Google Shape;12461;p34"/>
              <p:cNvSpPr/>
              <p:nvPr/>
            </p:nvSpPr>
            <p:spPr>
              <a:xfrm>
                <a:off x="4739525" y="3854925"/>
                <a:ext cx="952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144" extrusionOk="0">
                    <a:moveTo>
                      <a:pt x="72" y="1"/>
                    </a:moveTo>
                    <a:cubicBezTo>
                      <a:pt x="24" y="1"/>
                      <a:pt x="0" y="36"/>
                      <a:pt x="0" y="72"/>
                    </a:cubicBezTo>
                    <a:cubicBezTo>
                      <a:pt x="0" y="108"/>
                      <a:pt x="24" y="144"/>
                      <a:pt x="72" y="144"/>
                    </a:cubicBezTo>
                    <a:lnTo>
                      <a:pt x="3751" y="144"/>
                    </a:lnTo>
                    <a:cubicBezTo>
                      <a:pt x="3787" y="144"/>
                      <a:pt x="3810" y="108"/>
                      <a:pt x="3810" y="72"/>
                    </a:cubicBezTo>
                    <a:cubicBezTo>
                      <a:pt x="3810" y="36"/>
                      <a:pt x="3787" y="1"/>
                      <a:pt x="37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2" name="Google Shape;12462;p34"/>
              <p:cNvSpPr/>
              <p:nvPr/>
            </p:nvSpPr>
            <p:spPr>
              <a:xfrm>
                <a:off x="4739525" y="3826350"/>
                <a:ext cx="9527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132" extrusionOk="0">
                    <a:moveTo>
                      <a:pt x="72" y="1"/>
                    </a:moveTo>
                    <a:cubicBezTo>
                      <a:pt x="24" y="1"/>
                      <a:pt x="0" y="25"/>
                      <a:pt x="0" y="72"/>
                    </a:cubicBezTo>
                    <a:cubicBezTo>
                      <a:pt x="0" y="108"/>
                      <a:pt x="24" y="132"/>
                      <a:pt x="72" y="132"/>
                    </a:cubicBezTo>
                    <a:lnTo>
                      <a:pt x="3751" y="132"/>
                    </a:lnTo>
                    <a:cubicBezTo>
                      <a:pt x="3787" y="132"/>
                      <a:pt x="3810" y="108"/>
                      <a:pt x="3810" y="72"/>
                    </a:cubicBezTo>
                    <a:cubicBezTo>
                      <a:pt x="3810" y="25"/>
                      <a:pt x="3787" y="1"/>
                      <a:pt x="37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3" name="Google Shape;12463;p34"/>
              <p:cNvSpPr/>
              <p:nvPr/>
            </p:nvSpPr>
            <p:spPr>
              <a:xfrm>
                <a:off x="4739525" y="3797725"/>
                <a:ext cx="9527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134" extrusionOk="0">
                    <a:moveTo>
                      <a:pt x="3757" y="0"/>
                    </a:moveTo>
                    <a:cubicBezTo>
                      <a:pt x="3751" y="0"/>
                      <a:pt x="3745" y="1"/>
                      <a:pt x="3739" y="3"/>
                    </a:cubicBezTo>
                    <a:lnTo>
                      <a:pt x="72" y="3"/>
                    </a:lnTo>
                    <a:cubicBezTo>
                      <a:pt x="24" y="3"/>
                      <a:pt x="0" y="27"/>
                      <a:pt x="0" y="62"/>
                    </a:cubicBezTo>
                    <a:cubicBezTo>
                      <a:pt x="0" y="98"/>
                      <a:pt x="24" y="134"/>
                      <a:pt x="72" y="134"/>
                    </a:cubicBezTo>
                    <a:lnTo>
                      <a:pt x="3751" y="134"/>
                    </a:lnTo>
                    <a:cubicBezTo>
                      <a:pt x="3787" y="134"/>
                      <a:pt x="3810" y="98"/>
                      <a:pt x="3810" y="62"/>
                    </a:cubicBezTo>
                    <a:cubicBezTo>
                      <a:pt x="3810" y="31"/>
                      <a:pt x="3792" y="0"/>
                      <a:pt x="37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4" name="Google Shape;12464;p34"/>
              <p:cNvSpPr/>
              <p:nvPr/>
            </p:nvSpPr>
            <p:spPr>
              <a:xfrm>
                <a:off x="4739525" y="3768900"/>
                <a:ext cx="952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144" extrusionOk="0">
                    <a:moveTo>
                      <a:pt x="72" y="1"/>
                    </a:moveTo>
                    <a:cubicBezTo>
                      <a:pt x="24" y="1"/>
                      <a:pt x="0" y="37"/>
                      <a:pt x="0" y="72"/>
                    </a:cubicBezTo>
                    <a:cubicBezTo>
                      <a:pt x="0" y="108"/>
                      <a:pt x="24" y="144"/>
                      <a:pt x="72" y="144"/>
                    </a:cubicBezTo>
                    <a:lnTo>
                      <a:pt x="3751" y="144"/>
                    </a:lnTo>
                    <a:cubicBezTo>
                      <a:pt x="3787" y="132"/>
                      <a:pt x="3810" y="108"/>
                      <a:pt x="3810" y="72"/>
                    </a:cubicBezTo>
                    <a:cubicBezTo>
                      <a:pt x="3810" y="37"/>
                      <a:pt x="3787" y="1"/>
                      <a:pt x="37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5" name="Google Shape;12465;p34"/>
              <p:cNvSpPr/>
              <p:nvPr/>
            </p:nvSpPr>
            <p:spPr>
              <a:xfrm>
                <a:off x="4773825" y="3740325"/>
                <a:ext cx="61275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33" extrusionOk="0">
                    <a:moveTo>
                      <a:pt x="61" y="0"/>
                    </a:moveTo>
                    <a:cubicBezTo>
                      <a:pt x="0" y="0"/>
                      <a:pt x="0" y="132"/>
                      <a:pt x="61" y="132"/>
                    </a:cubicBezTo>
                    <a:cubicBezTo>
                      <a:pt x="64" y="132"/>
                      <a:pt x="66" y="132"/>
                      <a:pt x="69" y="132"/>
                    </a:cubicBezTo>
                    <a:lnTo>
                      <a:pt x="2379" y="132"/>
                    </a:lnTo>
                    <a:cubicBezTo>
                      <a:pt x="2450" y="120"/>
                      <a:pt x="2450" y="13"/>
                      <a:pt x="2379" y="1"/>
                    </a:cubicBezTo>
                    <a:lnTo>
                      <a:pt x="69" y="1"/>
                    </a:lnTo>
                    <a:cubicBezTo>
                      <a:pt x="66" y="0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6" name="Google Shape;12466;p34"/>
              <p:cNvSpPr/>
              <p:nvPr/>
            </p:nvSpPr>
            <p:spPr>
              <a:xfrm>
                <a:off x="4833275" y="3484050"/>
                <a:ext cx="637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2549" extrusionOk="0">
                    <a:moveTo>
                      <a:pt x="1" y="1"/>
                    </a:moveTo>
                    <a:lnTo>
                      <a:pt x="1" y="2548"/>
                    </a:lnTo>
                    <a:lnTo>
                      <a:pt x="2549" y="2548"/>
                    </a:lnTo>
                    <a:cubicBezTo>
                      <a:pt x="2549" y="1144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7" name="Google Shape;12467;p34"/>
              <p:cNvSpPr/>
              <p:nvPr/>
            </p:nvSpPr>
            <p:spPr>
              <a:xfrm>
                <a:off x="4833275" y="3740625"/>
                <a:ext cx="637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2561" extrusionOk="0">
                    <a:moveTo>
                      <a:pt x="1" y="1"/>
                    </a:moveTo>
                    <a:lnTo>
                      <a:pt x="1" y="2561"/>
                    </a:lnTo>
                    <a:cubicBezTo>
                      <a:pt x="1406" y="2561"/>
                      <a:pt x="2549" y="1406"/>
                      <a:pt x="25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8" name="Google Shape;12468;p34"/>
              <p:cNvSpPr/>
              <p:nvPr/>
            </p:nvSpPr>
            <p:spPr>
              <a:xfrm>
                <a:off x="4833275" y="3547750"/>
                <a:ext cx="63725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716" extrusionOk="0">
                    <a:moveTo>
                      <a:pt x="1" y="0"/>
                    </a:moveTo>
                    <a:lnTo>
                      <a:pt x="1" y="7716"/>
                    </a:lnTo>
                    <a:lnTo>
                      <a:pt x="2549" y="7716"/>
                    </a:lnTo>
                    <a:lnTo>
                      <a:pt x="25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9" name="Google Shape;12469;p34"/>
              <p:cNvSpPr/>
              <p:nvPr/>
            </p:nvSpPr>
            <p:spPr>
              <a:xfrm>
                <a:off x="4833275" y="3484050"/>
                <a:ext cx="22650" cy="3206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824" extrusionOk="0">
                    <a:moveTo>
                      <a:pt x="1" y="1"/>
                    </a:moveTo>
                    <a:lnTo>
                      <a:pt x="1" y="12824"/>
                    </a:lnTo>
                    <a:cubicBezTo>
                      <a:pt x="310" y="12812"/>
                      <a:pt x="620" y="12764"/>
                      <a:pt x="906" y="12645"/>
                    </a:cubicBezTo>
                    <a:lnTo>
                      <a:pt x="906" y="167"/>
                    </a:lnTo>
                    <a:cubicBezTo>
                      <a:pt x="620" y="60"/>
                      <a:pt x="310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0" name="Google Shape;12470;p34"/>
              <p:cNvSpPr/>
              <p:nvPr/>
            </p:nvSpPr>
            <p:spPr>
              <a:xfrm>
                <a:off x="4833275" y="3599850"/>
                <a:ext cx="637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51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2549" y="750"/>
                    </a:lnTo>
                    <a:lnTo>
                      <a:pt x="25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1" name="Google Shape;12471;p34"/>
              <p:cNvSpPr/>
              <p:nvPr/>
            </p:nvSpPr>
            <p:spPr>
              <a:xfrm>
                <a:off x="4833275" y="3547750"/>
                <a:ext cx="637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51" extrusionOk="0">
                    <a:moveTo>
                      <a:pt x="1" y="0"/>
                    </a:moveTo>
                    <a:lnTo>
                      <a:pt x="1" y="751"/>
                    </a:lnTo>
                    <a:lnTo>
                      <a:pt x="2549" y="751"/>
                    </a:lnTo>
                    <a:lnTo>
                      <a:pt x="25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2" name="Google Shape;12472;p34"/>
              <p:cNvSpPr/>
              <p:nvPr/>
            </p:nvSpPr>
            <p:spPr>
              <a:xfrm>
                <a:off x="4833275" y="3599850"/>
                <a:ext cx="226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751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906" y="750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3" name="Google Shape;12473;p34"/>
              <p:cNvSpPr/>
              <p:nvPr/>
            </p:nvSpPr>
            <p:spPr>
              <a:xfrm>
                <a:off x="4833275" y="3547750"/>
                <a:ext cx="226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751" extrusionOk="0">
                    <a:moveTo>
                      <a:pt x="1" y="0"/>
                    </a:moveTo>
                    <a:lnTo>
                      <a:pt x="1" y="751"/>
                    </a:lnTo>
                    <a:lnTo>
                      <a:pt x="906" y="75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4" name="Google Shape;12474;p34"/>
              <p:cNvSpPr/>
              <p:nvPr/>
            </p:nvSpPr>
            <p:spPr>
              <a:xfrm>
                <a:off x="4831200" y="3716825"/>
                <a:ext cx="679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144" extrusionOk="0">
                    <a:moveTo>
                      <a:pt x="84" y="0"/>
                    </a:moveTo>
                    <a:cubicBezTo>
                      <a:pt x="0" y="12"/>
                      <a:pt x="0" y="131"/>
                      <a:pt x="84" y="143"/>
                    </a:cubicBezTo>
                    <a:lnTo>
                      <a:pt x="2632" y="143"/>
                    </a:lnTo>
                    <a:cubicBezTo>
                      <a:pt x="2715" y="131"/>
                      <a:pt x="2715" y="12"/>
                      <a:pt x="2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5" name="Google Shape;12475;p34"/>
              <p:cNvSpPr/>
              <p:nvPr/>
            </p:nvSpPr>
            <p:spPr>
              <a:xfrm>
                <a:off x="4831500" y="3692125"/>
                <a:ext cx="67300" cy="3275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131" extrusionOk="0">
                    <a:moveTo>
                      <a:pt x="72" y="0"/>
                    </a:moveTo>
                    <a:cubicBezTo>
                      <a:pt x="24" y="0"/>
                      <a:pt x="0" y="24"/>
                      <a:pt x="0" y="60"/>
                    </a:cubicBezTo>
                    <a:cubicBezTo>
                      <a:pt x="0" y="107"/>
                      <a:pt x="24" y="131"/>
                      <a:pt x="72" y="131"/>
                    </a:cubicBezTo>
                    <a:lnTo>
                      <a:pt x="2620" y="131"/>
                    </a:lnTo>
                    <a:cubicBezTo>
                      <a:pt x="2655" y="131"/>
                      <a:pt x="2691" y="107"/>
                      <a:pt x="2691" y="60"/>
                    </a:cubicBezTo>
                    <a:cubicBezTo>
                      <a:pt x="2691" y="24"/>
                      <a:pt x="2655" y="0"/>
                      <a:pt x="2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6" name="Google Shape;12476;p34"/>
              <p:cNvSpPr/>
              <p:nvPr/>
            </p:nvSpPr>
            <p:spPr>
              <a:xfrm>
                <a:off x="4831500" y="3667100"/>
                <a:ext cx="673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144" extrusionOk="0">
                    <a:moveTo>
                      <a:pt x="72" y="1"/>
                    </a:moveTo>
                    <a:cubicBezTo>
                      <a:pt x="24" y="1"/>
                      <a:pt x="0" y="37"/>
                      <a:pt x="0" y="72"/>
                    </a:cubicBezTo>
                    <a:cubicBezTo>
                      <a:pt x="0" y="108"/>
                      <a:pt x="24" y="144"/>
                      <a:pt x="72" y="144"/>
                    </a:cubicBezTo>
                    <a:lnTo>
                      <a:pt x="2620" y="144"/>
                    </a:lnTo>
                    <a:cubicBezTo>
                      <a:pt x="2655" y="144"/>
                      <a:pt x="2691" y="108"/>
                      <a:pt x="2691" y="72"/>
                    </a:cubicBezTo>
                    <a:cubicBezTo>
                      <a:pt x="2691" y="37"/>
                      <a:pt x="2655" y="1"/>
                      <a:pt x="2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7" name="Google Shape;12477;p34"/>
              <p:cNvSpPr/>
              <p:nvPr/>
            </p:nvSpPr>
            <p:spPr>
              <a:xfrm>
                <a:off x="4831500" y="3642400"/>
                <a:ext cx="673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132" extrusionOk="0">
                    <a:moveTo>
                      <a:pt x="72" y="1"/>
                    </a:moveTo>
                    <a:cubicBezTo>
                      <a:pt x="24" y="1"/>
                      <a:pt x="0" y="24"/>
                      <a:pt x="0" y="60"/>
                    </a:cubicBezTo>
                    <a:cubicBezTo>
                      <a:pt x="0" y="108"/>
                      <a:pt x="24" y="132"/>
                      <a:pt x="72" y="132"/>
                    </a:cubicBezTo>
                    <a:lnTo>
                      <a:pt x="2620" y="132"/>
                    </a:lnTo>
                    <a:cubicBezTo>
                      <a:pt x="2655" y="132"/>
                      <a:pt x="2691" y="108"/>
                      <a:pt x="2691" y="60"/>
                    </a:cubicBezTo>
                    <a:cubicBezTo>
                      <a:pt x="2691" y="24"/>
                      <a:pt x="2655" y="1"/>
                      <a:pt x="2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8" name="Google Shape;12478;p34"/>
              <p:cNvSpPr/>
              <p:nvPr/>
            </p:nvSpPr>
            <p:spPr>
              <a:xfrm>
                <a:off x="4667200" y="3445050"/>
                <a:ext cx="1455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1251" extrusionOk="0">
                    <a:moveTo>
                      <a:pt x="655" y="1"/>
                    </a:moveTo>
                    <a:cubicBezTo>
                      <a:pt x="429" y="1"/>
                      <a:pt x="203" y="48"/>
                      <a:pt x="0" y="156"/>
                    </a:cubicBezTo>
                    <a:cubicBezTo>
                      <a:pt x="631" y="703"/>
                      <a:pt x="1393" y="1060"/>
                      <a:pt x="2215" y="1191"/>
                    </a:cubicBezTo>
                    <a:cubicBezTo>
                      <a:pt x="2274" y="1203"/>
                      <a:pt x="2334" y="1203"/>
                      <a:pt x="2381" y="1215"/>
                    </a:cubicBezTo>
                    <a:lnTo>
                      <a:pt x="2524" y="1227"/>
                    </a:lnTo>
                    <a:cubicBezTo>
                      <a:pt x="2655" y="1239"/>
                      <a:pt x="2774" y="1251"/>
                      <a:pt x="2905" y="1251"/>
                    </a:cubicBezTo>
                    <a:cubicBezTo>
                      <a:pt x="3024" y="1251"/>
                      <a:pt x="3155" y="1251"/>
                      <a:pt x="3274" y="1227"/>
                    </a:cubicBezTo>
                    <a:lnTo>
                      <a:pt x="3417" y="1215"/>
                    </a:lnTo>
                    <a:cubicBezTo>
                      <a:pt x="3477" y="1215"/>
                      <a:pt x="3524" y="1191"/>
                      <a:pt x="3572" y="1191"/>
                    </a:cubicBezTo>
                    <a:cubicBezTo>
                      <a:pt x="4405" y="1060"/>
                      <a:pt x="5191" y="691"/>
                      <a:pt x="5822" y="120"/>
                    </a:cubicBezTo>
                    <a:cubicBezTo>
                      <a:pt x="5644" y="37"/>
                      <a:pt x="5453" y="1"/>
                      <a:pt x="52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9" name="Google Shape;12479;p34"/>
              <p:cNvSpPr/>
              <p:nvPr/>
            </p:nvSpPr>
            <p:spPr>
              <a:xfrm>
                <a:off x="4618675" y="3244150"/>
                <a:ext cx="242325" cy="22080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8832" extrusionOk="0">
                    <a:moveTo>
                      <a:pt x="4842" y="0"/>
                    </a:moveTo>
                    <a:cubicBezTo>
                      <a:pt x="3712" y="0"/>
                      <a:pt x="2584" y="429"/>
                      <a:pt x="1727" y="1286"/>
                    </a:cubicBezTo>
                    <a:cubicBezTo>
                      <a:pt x="0" y="3012"/>
                      <a:pt x="0" y="5810"/>
                      <a:pt x="1727" y="7537"/>
                    </a:cubicBezTo>
                    <a:cubicBezTo>
                      <a:pt x="2584" y="8400"/>
                      <a:pt x="3712" y="8832"/>
                      <a:pt x="4842" y="8832"/>
                    </a:cubicBezTo>
                    <a:cubicBezTo>
                      <a:pt x="5971" y="8832"/>
                      <a:pt x="7102" y="8400"/>
                      <a:pt x="7966" y="7537"/>
                    </a:cubicBezTo>
                    <a:cubicBezTo>
                      <a:pt x="9692" y="5810"/>
                      <a:pt x="9692" y="3012"/>
                      <a:pt x="7966" y="1286"/>
                    </a:cubicBezTo>
                    <a:cubicBezTo>
                      <a:pt x="7102" y="429"/>
                      <a:pt x="5971" y="0"/>
                      <a:pt x="48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0" name="Google Shape;12480;p34"/>
              <p:cNvSpPr/>
              <p:nvPr/>
            </p:nvSpPr>
            <p:spPr>
              <a:xfrm>
                <a:off x="4646350" y="3289975"/>
                <a:ext cx="186950" cy="1307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228" extrusionOk="0">
                    <a:moveTo>
                      <a:pt x="1156" y="1"/>
                    </a:moveTo>
                    <a:cubicBezTo>
                      <a:pt x="513" y="1"/>
                      <a:pt x="1" y="513"/>
                      <a:pt x="1" y="1156"/>
                    </a:cubicBezTo>
                    <a:lnTo>
                      <a:pt x="1" y="4073"/>
                    </a:lnTo>
                    <a:cubicBezTo>
                      <a:pt x="1" y="4716"/>
                      <a:pt x="513" y="5228"/>
                      <a:pt x="1156" y="5228"/>
                    </a:cubicBezTo>
                    <a:lnTo>
                      <a:pt x="6323" y="5228"/>
                    </a:lnTo>
                    <a:cubicBezTo>
                      <a:pt x="6954" y="5228"/>
                      <a:pt x="7478" y="4716"/>
                      <a:pt x="7478" y="4073"/>
                    </a:cubicBezTo>
                    <a:lnTo>
                      <a:pt x="7478" y="1156"/>
                    </a:lnTo>
                    <a:cubicBezTo>
                      <a:pt x="7478" y="513"/>
                      <a:pt x="6954" y="1"/>
                      <a:pt x="6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1" name="Google Shape;12481;p34"/>
              <p:cNvSpPr/>
              <p:nvPr/>
            </p:nvSpPr>
            <p:spPr>
              <a:xfrm>
                <a:off x="4713025" y="3444900"/>
                <a:ext cx="5360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805" extrusionOk="0">
                    <a:moveTo>
                      <a:pt x="1072" y="1"/>
                    </a:moveTo>
                    <a:cubicBezTo>
                      <a:pt x="647" y="1"/>
                      <a:pt x="221" y="221"/>
                      <a:pt x="1" y="662"/>
                    </a:cubicBezTo>
                    <a:cubicBezTo>
                      <a:pt x="346" y="757"/>
                      <a:pt x="703" y="805"/>
                      <a:pt x="1072" y="805"/>
                    </a:cubicBezTo>
                    <a:cubicBezTo>
                      <a:pt x="1429" y="805"/>
                      <a:pt x="1799" y="757"/>
                      <a:pt x="2144" y="662"/>
                    </a:cubicBezTo>
                    <a:cubicBezTo>
                      <a:pt x="1924" y="221"/>
                      <a:pt x="1498" y="1"/>
                      <a:pt x="10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2" name="Google Shape;12482;p34"/>
              <p:cNvSpPr/>
              <p:nvPr/>
            </p:nvSpPr>
            <p:spPr>
              <a:xfrm>
                <a:off x="4686550" y="3289975"/>
                <a:ext cx="49425" cy="1307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228" extrusionOk="0">
                    <a:moveTo>
                      <a:pt x="1000" y="1"/>
                    </a:moveTo>
                    <a:lnTo>
                      <a:pt x="0" y="5228"/>
                    </a:lnTo>
                    <a:lnTo>
                      <a:pt x="964" y="522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3" name="Google Shape;12483;p34"/>
              <p:cNvSpPr/>
              <p:nvPr/>
            </p:nvSpPr>
            <p:spPr>
              <a:xfrm>
                <a:off x="4722550" y="3289975"/>
                <a:ext cx="37525" cy="1307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5228" extrusionOk="0">
                    <a:moveTo>
                      <a:pt x="1001" y="1"/>
                    </a:moveTo>
                    <a:lnTo>
                      <a:pt x="1" y="5228"/>
                    </a:lnTo>
                    <a:lnTo>
                      <a:pt x="489" y="5228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4" name="Google Shape;12484;p34"/>
              <p:cNvSpPr/>
              <p:nvPr/>
            </p:nvSpPr>
            <p:spPr>
              <a:xfrm>
                <a:off x="4282650" y="3153025"/>
                <a:ext cx="247950" cy="883700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35348" extrusionOk="0">
                    <a:moveTo>
                      <a:pt x="306" y="1"/>
                    </a:moveTo>
                    <a:cubicBezTo>
                      <a:pt x="153" y="1"/>
                      <a:pt x="1" y="127"/>
                      <a:pt x="71" y="323"/>
                    </a:cubicBezTo>
                    <a:lnTo>
                      <a:pt x="9417" y="35161"/>
                    </a:lnTo>
                    <a:cubicBezTo>
                      <a:pt x="9437" y="35271"/>
                      <a:pt x="9542" y="35348"/>
                      <a:pt x="9653" y="35348"/>
                    </a:cubicBezTo>
                    <a:cubicBezTo>
                      <a:pt x="9673" y="35348"/>
                      <a:pt x="9694" y="35345"/>
                      <a:pt x="9715" y="35340"/>
                    </a:cubicBezTo>
                    <a:cubicBezTo>
                      <a:pt x="9834" y="35304"/>
                      <a:pt x="9917" y="35173"/>
                      <a:pt x="9881" y="35042"/>
                    </a:cubicBezTo>
                    <a:lnTo>
                      <a:pt x="547" y="204"/>
                    </a:lnTo>
                    <a:cubicBezTo>
                      <a:pt x="518" y="62"/>
                      <a:pt x="412" y="1"/>
                      <a:pt x="3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5" name="Google Shape;12485;p34"/>
              <p:cNvSpPr/>
              <p:nvPr/>
            </p:nvSpPr>
            <p:spPr>
              <a:xfrm>
                <a:off x="4343225" y="3483350"/>
                <a:ext cx="63550" cy="84400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3376" extrusionOk="0">
                    <a:moveTo>
                      <a:pt x="1184" y="0"/>
                    </a:moveTo>
                    <a:cubicBezTo>
                      <a:pt x="1044" y="0"/>
                      <a:pt x="905" y="9"/>
                      <a:pt x="779" y="17"/>
                    </a:cubicBezTo>
                    <a:cubicBezTo>
                      <a:pt x="184" y="52"/>
                      <a:pt x="124" y="802"/>
                      <a:pt x="77" y="1719"/>
                    </a:cubicBezTo>
                    <a:cubicBezTo>
                      <a:pt x="1" y="3209"/>
                      <a:pt x="697" y="3375"/>
                      <a:pt x="1271" y="3375"/>
                    </a:cubicBezTo>
                    <a:cubicBezTo>
                      <a:pt x="1418" y="3375"/>
                      <a:pt x="1556" y="3365"/>
                      <a:pt x="1672" y="3362"/>
                    </a:cubicBezTo>
                    <a:cubicBezTo>
                      <a:pt x="2541" y="3338"/>
                      <a:pt x="2315" y="1898"/>
                      <a:pt x="2279" y="862"/>
                    </a:cubicBezTo>
                    <a:cubicBezTo>
                      <a:pt x="2260" y="120"/>
                      <a:pt x="1709" y="0"/>
                      <a:pt x="1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" name="Picture 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ACF4B15-1887-454C-BBD5-0D20B2A41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38160" t="33402" r="38395" b="31966"/>
            <a:stretch/>
          </p:blipFill>
          <p:spPr>
            <a:xfrm rot="20711765">
              <a:off x="3908890" y="2592429"/>
              <a:ext cx="428284" cy="338909"/>
            </a:xfrm>
            <a:prstGeom prst="rect">
              <a:avLst/>
            </a:prstGeom>
          </p:spPr>
        </p:pic>
      </p:grpSp>
      <p:grpSp>
        <p:nvGrpSpPr>
          <p:cNvPr id="12392" name="Google Shape;12392;p34"/>
          <p:cNvGrpSpPr/>
          <p:nvPr/>
        </p:nvGrpSpPr>
        <p:grpSpPr>
          <a:xfrm>
            <a:off x="466404" y="3228871"/>
            <a:ext cx="7853114" cy="1935817"/>
            <a:chOff x="547595" y="4043711"/>
            <a:chExt cx="7853114" cy="1935817"/>
          </a:xfrm>
        </p:grpSpPr>
        <p:grpSp>
          <p:nvGrpSpPr>
            <p:cNvPr id="12393" name="Google Shape;12393;p34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394" name="Google Shape;12394;p34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avLst/>
                <a:gdLst/>
                <a:ahLst/>
                <a:cxnLst/>
                <a:rect l="l" t="t" r="r" b="b"/>
                <a:pathLst>
                  <a:path w="215908" h="53222" extrusionOk="0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5" name="Google Shape;12395;p34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avLst/>
                <a:gdLst/>
                <a:ahLst/>
                <a:cxnLst/>
                <a:rect l="l" t="t" r="r" b="b"/>
                <a:pathLst>
                  <a:path w="33243" h="19663" extrusionOk="0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6" name="Google Shape;12396;p34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20146" h="7264" extrusionOk="0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7" name="Google Shape;12397;p34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9392" extrusionOk="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8" name="Google Shape;12398;p34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avLst/>
                <a:gdLst/>
                <a:ahLst/>
                <a:cxnLst/>
                <a:rect l="l" t="t" r="r" b="b"/>
                <a:pathLst>
                  <a:path w="51377" h="34104" extrusionOk="0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99" name="Google Shape;12399;p34"/>
            <p:cNvSpPr/>
            <p:nvPr/>
          </p:nvSpPr>
          <p:spPr>
            <a:xfrm>
              <a:off x="4590275" y="4095646"/>
              <a:ext cx="428442" cy="227565"/>
            </a:xfrm>
            <a:custGeom>
              <a:avLst/>
              <a:gdLst/>
              <a:ahLst/>
              <a:cxnLst/>
              <a:rect l="l" t="t" r="r" b="b"/>
              <a:pathLst>
                <a:path w="20920" h="19392" extrusionOk="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6" name="Google Shape;12416;p34"/>
          <p:cNvSpPr txBox="1">
            <a:spLocks noGrp="1"/>
          </p:cNvSpPr>
          <p:nvPr>
            <p:ph type="ctrTitle"/>
          </p:nvPr>
        </p:nvSpPr>
        <p:spPr>
          <a:xfrm>
            <a:off x="672253" y="253105"/>
            <a:ext cx="6912000" cy="18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5">
                    <a:lumMod val="75000"/>
                  </a:schemeClr>
                </a:solidFill>
              </a:rPr>
              <a:t>LÊ QUỐC KHÁNH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GR: THE PROGRAMMERS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0C79A-EC41-4A43-A64A-C16867487A6B}"/>
              </a:ext>
            </a:extLst>
          </p:cNvPr>
          <p:cNvGrpSpPr/>
          <p:nvPr/>
        </p:nvGrpSpPr>
        <p:grpSpPr>
          <a:xfrm flipH="1">
            <a:off x="2419352" y="2357352"/>
            <a:ext cx="926593" cy="1360322"/>
            <a:chOff x="5233849" y="2311634"/>
            <a:chExt cx="926593" cy="1360322"/>
          </a:xfrm>
        </p:grpSpPr>
        <p:grpSp>
          <p:nvGrpSpPr>
            <p:cNvPr id="12400" name="Google Shape;12400;p34"/>
            <p:cNvGrpSpPr/>
            <p:nvPr/>
          </p:nvGrpSpPr>
          <p:grpSpPr>
            <a:xfrm rot="1172199" flipH="1">
              <a:off x="5233849" y="2311634"/>
              <a:ext cx="926593" cy="1360322"/>
              <a:chOff x="3657125" y="2404050"/>
              <a:chExt cx="1322500" cy="1941550"/>
            </a:xfrm>
          </p:grpSpPr>
          <p:sp>
            <p:nvSpPr>
              <p:cNvPr id="12401" name="Google Shape;12401;p34"/>
              <p:cNvSpPr/>
              <p:nvPr/>
            </p:nvSpPr>
            <p:spPr>
              <a:xfrm>
                <a:off x="4252150" y="3774375"/>
                <a:ext cx="107775" cy="498300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19932" extrusionOk="0">
                    <a:moveTo>
                      <a:pt x="2060" y="1"/>
                    </a:moveTo>
                    <a:lnTo>
                      <a:pt x="0" y="7049"/>
                    </a:lnTo>
                    <a:lnTo>
                      <a:pt x="2762" y="19932"/>
                    </a:lnTo>
                    <a:lnTo>
                      <a:pt x="4310" y="19932"/>
                    </a:lnTo>
                    <a:lnTo>
                      <a:pt x="1524" y="7049"/>
                    </a:lnTo>
                    <a:lnTo>
                      <a:pt x="36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2" name="Google Shape;12402;p34"/>
              <p:cNvSpPr/>
              <p:nvPr/>
            </p:nvSpPr>
            <p:spPr>
              <a:xfrm>
                <a:off x="4656050" y="3701450"/>
                <a:ext cx="323575" cy="644150"/>
              </a:xfrm>
              <a:custGeom>
                <a:avLst/>
                <a:gdLst/>
                <a:ahLst/>
                <a:cxnLst/>
                <a:rect l="l" t="t" r="r" b="b"/>
                <a:pathLst>
                  <a:path w="12943" h="25766" extrusionOk="0">
                    <a:moveTo>
                      <a:pt x="5490" y="1"/>
                    </a:moveTo>
                    <a:lnTo>
                      <a:pt x="1620" y="2513"/>
                    </a:lnTo>
                    <a:lnTo>
                      <a:pt x="6204" y="8073"/>
                    </a:lnTo>
                    <a:lnTo>
                      <a:pt x="7371" y="7180"/>
                    </a:lnTo>
                    <a:lnTo>
                      <a:pt x="11145" y="12883"/>
                    </a:lnTo>
                    <a:lnTo>
                      <a:pt x="1" y="25766"/>
                    </a:lnTo>
                    <a:lnTo>
                      <a:pt x="1442" y="25766"/>
                    </a:lnTo>
                    <a:lnTo>
                      <a:pt x="12943" y="12836"/>
                    </a:lnTo>
                    <a:lnTo>
                      <a:pt x="8347" y="5835"/>
                    </a:lnTo>
                    <a:lnTo>
                      <a:pt x="8895" y="5025"/>
                    </a:lnTo>
                    <a:lnTo>
                      <a:pt x="54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3" name="Google Shape;12403;p34"/>
              <p:cNvSpPr/>
              <p:nvPr/>
            </p:nvSpPr>
            <p:spPr>
              <a:xfrm>
                <a:off x="3657125" y="3701450"/>
                <a:ext cx="323275" cy="644150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25766" extrusionOk="0">
                    <a:moveTo>
                      <a:pt x="7454" y="1"/>
                    </a:moveTo>
                    <a:lnTo>
                      <a:pt x="4049" y="5025"/>
                    </a:lnTo>
                    <a:lnTo>
                      <a:pt x="4596" y="5835"/>
                    </a:lnTo>
                    <a:lnTo>
                      <a:pt x="1" y="12836"/>
                    </a:lnTo>
                    <a:lnTo>
                      <a:pt x="11502" y="25766"/>
                    </a:lnTo>
                    <a:lnTo>
                      <a:pt x="12931" y="25766"/>
                    </a:lnTo>
                    <a:lnTo>
                      <a:pt x="1798" y="12883"/>
                    </a:lnTo>
                    <a:lnTo>
                      <a:pt x="5573" y="7180"/>
                    </a:lnTo>
                    <a:lnTo>
                      <a:pt x="6739" y="8073"/>
                    </a:lnTo>
                    <a:lnTo>
                      <a:pt x="11323" y="2513"/>
                    </a:lnTo>
                    <a:lnTo>
                      <a:pt x="74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4" name="Google Shape;12404;p34"/>
              <p:cNvSpPr/>
              <p:nvPr/>
            </p:nvSpPr>
            <p:spPr>
              <a:xfrm>
                <a:off x="3868450" y="3719325"/>
                <a:ext cx="905500" cy="161650"/>
              </a:xfrm>
              <a:custGeom>
                <a:avLst/>
                <a:gdLst/>
                <a:ahLst/>
                <a:cxnLst/>
                <a:rect l="l" t="t" r="r" b="b"/>
                <a:pathLst>
                  <a:path w="36220" h="6466" extrusionOk="0">
                    <a:moveTo>
                      <a:pt x="1" y="0"/>
                    </a:moveTo>
                    <a:cubicBezTo>
                      <a:pt x="1" y="0"/>
                      <a:pt x="3466" y="6465"/>
                      <a:pt x="18337" y="6465"/>
                    </a:cubicBezTo>
                    <a:cubicBezTo>
                      <a:pt x="33219" y="6465"/>
                      <a:pt x="36220" y="131"/>
                      <a:pt x="36220" y="13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5" name="Google Shape;12405;p34"/>
              <p:cNvSpPr/>
              <p:nvPr/>
            </p:nvSpPr>
            <p:spPr>
              <a:xfrm>
                <a:off x="3719325" y="2812350"/>
                <a:ext cx="1215375" cy="940000"/>
              </a:xfrm>
              <a:custGeom>
                <a:avLst/>
                <a:gdLst/>
                <a:ahLst/>
                <a:cxnLst/>
                <a:rect l="l" t="t" r="r" b="b"/>
                <a:pathLst>
                  <a:path w="48615" h="37600" extrusionOk="0">
                    <a:moveTo>
                      <a:pt x="24302" y="1"/>
                    </a:moveTo>
                    <a:cubicBezTo>
                      <a:pt x="1" y="1"/>
                      <a:pt x="2156" y="35684"/>
                      <a:pt x="2156" y="35684"/>
                    </a:cubicBezTo>
                    <a:cubicBezTo>
                      <a:pt x="2156" y="35684"/>
                      <a:pt x="12051" y="37600"/>
                      <a:pt x="25178" y="37600"/>
                    </a:cubicBezTo>
                    <a:cubicBezTo>
                      <a:pt x="31742" y="37600"/>
                      <a:pt x="39113" y="37121"/>
                      <a:pt x="46459" y="35684"/>
                    </a:cubicBezTo>
                    <a:cubicBezTo>
                      <a:pt x="46459" y="35684"/>
                      <a:pt x="48614" y="1"/>
                      <a:pt x="24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6" name="Google Shape;12406;p34"/>
              <p:cNvSpPr/>
              <p:nvPr/>
            </p:nvSpPr>
            <p:spPr>
              <a:xfrm>
                <a:off x="3825600" y="2854925"/>
                <a:ext cx="426575" cy="617375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4695" extrusionOk="0">
                    <a:moveTo>
                      <a:pt x="17062" y="1"/>
                    </a:moveTo>
                    <a:lnTo>
                      <a:pt x="17062" y="1"/>
                    </a:lnTo>
                    <a:cubicBezTo>
                      <a:pt x="17061" y="1"/>
                      <a:pt x="2429" y="2787"/>
                      <a:pt x="0" y="23265"/>
                    </a:cubicBezTo>
                    <a:cubicBezTo>
                      <a:pt x="0" y="23265"/>
                      <a:pt x="7097" y="24254"/>
                      <a:pt x="14550" y="24694"/>
                    </a:cubicBezTo>
                    <a:cubicBezTo>
                      <a:pt x="14550" y="24694"/>
                      <a:pt x="11764" y="3060"/>
                      <a:pt x="170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7" name="Google Shape;12407;p34"/>
              <p:cNvSpPr/>
              <p:nvPr/>
            </p:nvSpPr>
            <p:spPr>
              <a:xfrm>
                <a:off x="4595350" y="3119850"/>
                <a:ext cx="251825" cy="353450"/>
              </a:xfrm>
              <a:custGeom>
                <a:avLst/>
                <a:gdLst/>
                <a:ahLst/>
                <a:cxnLst/>
                <a:rect l="l" t="t" r="r" b="b"/>
                <a:pathLst>
                  <a:path w="10073" h="14138" extrusionOk="0">
                    <a:moveTo>
                      <a:pt x="6025" y="0"/>
                    </a:moveTo>
                    <a:cubicBezTo>
                      <a:pt x="6025" y="6465"/>
                      <a:pt x="12" y="14097"/>
                      <a:pt x="0" y="14097"/>
                    </a:cubicBezTo>
                    <a:cubicBezTo>
                      <a:pt x="174" y="14125"/>
                      <a:pt x="410" y="14137"/>
                      <a:pt x="694" y="14137"/>
                    </a:cubicBezTo>
                    <a:cubicBezTo>
                      <a:pt x="3217" y="14137"/>
                      <a:pt x="9525" y="13157"/>
                      <a:pt x="9525" y="13157"/>
                    </a:cubicBezTo>
                    <a:cubicBezTo>
                      <a:pt x="10073" y="6299"/>
                      <a:pt x="6025" y="0"/>
                      <a:pt x="6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8" name="Google Shape;12408;p34"/>
              <p:cNvSpPr/>
              <p:nvPr/>
            </p:nvSpPr>
            <p:spPr>
              <a:xfrm>
                <a:off x="3801775" y="3502325"/>
                <a:ext cx="420325" cy="225950"/>
              </a:xfrm>
              <a:custGeom>
                <a:avLst/>
                <a:gdLst/>
                <a:ahLst/>
                <a:cxnLst/>
                <a:rect l="l" t="t" r="r" b="b"/>
                <a:pathLst>
                  <a:path w="16813" h="9038" extrusionOk="0">
                    <a:moveTo>
                      <a:pt x="596" y="1"/>
                    </a:moveTo>
                    <a:cubicBezTo>
                      <a:pt x="132" y="2430"/>
                      <a:pt x="1" y="4906"/>
                      <a:pt x="180" y="7359"/>
                    </a:cubicBezTo>
                    <a:cubicBezTo>
                      <a:pt x="180" y="7359"/>
                      <a:pt x="11252" y="8740"/>
                      <a:pt x="16813" y="9037"/>
                    </a:cubicBezTo>
                    <a:cubicBezTo>
                      <a:pt x="16813" y="9037"/>
                      <a:pt x="15384" y="2941"/>
                      <a:pt x="15682" y="1441"/>
                    </a:cubicBezTo>
                    <a:cubicBezTo>
                      <a:pt x="15682" y="1441"/>
                      <a:pt x="2394" y="655"/>
                      <a:pt x="5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9" name="Google Shape;12409;p34"/>
              <p:cNvSpPr/>
              <p:nvPr/>
            </p:nvSpPr>
            <p:spPr>
              <a:xfrm>
                <a:off x="4579850" y="3494875"/>
                <a:ext cx="279825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9336" extrusionOk="0">
                    <a:moveTo>
                      <a:pt x="10538" y="1"/>
                    </a:moveTo>
                    <a:cubicBezTo>
                      <a:pt x="10538" y="1"/>
                      <a:pt x="4964" y="1318"/>
                      <a:pt x="1105" y="1318"/>
                    </a:cubicBezTo>
                    <a:cubicBezTo>
                      <a:pt x="944" y="1318"/>
                      <a:pt x="786" y="1315"/>
                      <a:pt x="632" y="1311"/>
                    </a:cubicBezTo>
                    <a:lnTo>
                      <a:pt x="632" y="1311"/>
                    </a:lnTo>
                    <a:cubicBezTo>
                      <a:pt x="632" y="1311"/>
                      <a:pt x="1323" y="7538"/>
                      <a:pt x="1" y="9335"/>
                    </a:cubicBezTo>
                    <a:cubicBezTo>
                      <a:pt x="1" y="9335"/>
                      <a:pt x="8740" y="8264"/>
                      <a:pt x="10836" y="7835"/>
                    </a:cubicBezTo>
                    <a:cubicBezTo>
                      <a:pt x="10836" y="7835"/>
                      <a:pt x="11193" y="3347"/>
                      <a:pt x="105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0" name="Google Shape;12410;p34"/>
              <p:cNvSpPr/>
              <p:nvPr/>
            </p:nvSpPr>
            <p:spPr>
              <a:xfrm>
                <a:off x="4279225" y="2626025"/>
                <a:ext cx="83075" cy="1863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7454" extrusionOk="0">
                    <a:moveTo>
                      <a:pt x="2239" y="1"/>
                    </a:moveTo>
                    <a:lnTo>
                      <a:pt x="1" y="3311"/>
                    </a:lnTo>
                    <a:lnTo>
                      <a:pt x="1882" y="7454"/>
                    </a:lnTo>
                    <a:lnTo>
                      <a:pt x="3322" y="7454"/>
                    </a:lnTo>
                    <a:lnTo>
                      <a:pt x="763" y="3311"/>
                    </a:lnTo>
                    <a:lnTo>
                      <a:pt x="2239" y="53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1" name="Google Shape;12411;p34"/>
              <p:cNvSpPr/>
              <p:nvPr/>
            </p:nvSpPr>
            <p:spPr>
              <a:xfrm>
                <a:off x="4252150" y="2413800"/>
                <a:ext cx="248850" cy="294825"/>
              </a:xfrm>
              <a:custGeom>
                <a:avLst/>
                <a:gdLst/>
                <a:ahLst/>
                <a:cxnLst/>
                <a:rect l="l" t="t" r="r" b="b"/>
                <a:pathLst>
                  <a:path w="9954" h="11793" extrusionOk="0">
                    <a:moveTo>
                      <a:pt x="5370" y="1"/>
                    </a:moveTo>
                    <a:cubicBezTo>
                      <a:pt x="5370" y="1"/>
                      <a:pt x="0" y="3775"/>
                      <a:pt x="2512" y="9025"/>
                    </a:cubicBezTo>
                    <a:cubicBezTo>
                      <a:pt x="3533" y="11160"/>
                      <a:pt x="4954" y="11793"/>
                      <a:pt x="6280" y="11793"/>
                    </a:cubicBezTo>
                    <a:cubicBezTo>
                      <a:pt x="8217" y="11793"/>
                      <a:pt x="9954" y="10442"/>
                      <a:pt x="9954" y="10442"/>
                    </a:cubicBez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2" name="Google Shape;12412;p34"/>
              <p:cNvSpPr/>
              <p:nvPr/>
            </p:nvSpPr>
            <p:spPr>
              <a:xfrm>
                <a:off x="4320000" y="2404050"/>
                <a:ext cx="250350" cy="27950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1180" extrusionOk="0">
                    <a:moveTo>
                      <a:pt x="4186" y="0"/>
                    </a:moveTo>
                    <a:cubicBezTo>
                      <a:pt x="3843" y="0"/>
                      <a:pt x="3501" y="53"/>
                      <a:pt x="3168" y="164"/>
                    </a:cubicBezTo>
                    <a:cubicBezTo>
                      <a:pt x="965" y="914"/>
                      <a:pt x="1" y="3951"/>
                      <a:pt x="1013" y="6939"/>
                    </a:cubicBezTo>
                    <a:cubicBezTo>
                      <a:pt x="1871" y="9483"/>
                      <a:pt x="3876" y="11180"/>
                      <a:pt x="5809" y="11180"/>
                    </a:cubicBezTo>
                    <a:cubicBezTo>
                      <a:pt x="6156" y="11180"/>
                      <a:pt x="6500" y="11125"/>
                      <a:pt x="6835" y="11011"/>
                    </a:cubicBezTo>
                    <a:cubicBezTo>
                      <a:pt x="9050" y="10273"/>
                      <a:pt x="10014" y="7237"/>
                      <a:pt x="9002" y="4236"/>
                    </a:cubicBezTo>
                    <a:cubicBezTo>
                      <a:pt x="8142" y="1697"/>
                      <a:pt x="6130" y="0"/>
                      <a:pt x="4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3" name="Google Shape;12413;p34"/>
              <p:cNvSpPr/>
              <p:nvPr/>
            </p:nvSpPr>
            <p:spPr>
              <a:xfrm>
                <a:off x="4410800" y="2457550"/>
                <a:ext cx="220875" cy="121475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4859" extrusionOk="0">
                    <a:moveTo>
                      <a:pt x="8835" y="1"/>
                    </a:moveTo>
                    <a:lnTo>
                      <a:pt x="0" y="3775"/>
                    </a:lnTo>
                    <a:lnTo>
                      <a:pt x="750" y="4859"/>
                    </a:lnTo>
                    <a:lnTo>
                      <a:pt x="88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4" name="Google Shape;12414;p34"/>
              <p:cNvSpPr/>
              <p:nvPr/>
            </p:nvSpPr>
            <p:spPr>
              <a:xfrm>
                <a:off x="4186350" y="3051675"/>
                <a:ext cx="351575" cy="351850"/>
              </a:xfrm>
              <a:custGeom>
                <a:avLst/>
                <a:gdLst/>
                <a:ahLst/>
                <a:cxnLst/>
                <a:rect l="l" t="t" r="r" b="b"/>
                <a:pathLst>
                  <a:path w="14063" h="14074" extrusionOk="0">
                    <a:moveTo>
                      <a:pt x="7026" y="1"/>
                    </a:moveTo>
                    <a:cubicBezTo>
                      <a:pt x="3144" y="1"/>
                      <a:pt x="1" y="3156"/>
                      <a:pt x="1" y="7037"/>
                    </a:cubicBezTo>
                    <a:cubicBezTo>
                      <a:pt x="1" y="10931"/>
                      <a:pt x="3144" y="14074"/>
                      <a:pt x="7026" y="14074"/>
                    </a:cubicBezTo>
                    <a:cubicBezTo>
                      <a:pt x="10919" y="14074"/>
                      <a:pt x="14062" y="10931"/>
                      <a:pt x="14062" y="7037"/>
                    </a:cubicBezTo>
                    <a:cubicBezTo>
                      <a:pt x="14062" y="3156"/>
                      <a:pt x="10919" y="1"/>
                      <a:pt x="7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5" name="Google Shape;12415;p34"/>
              <p:cNvSpPr/>
              <p:nvPr/>
            </p:nvSpPr>
            <p:spPr>
              <a:xfrm>
                <a:off x="4208675" y="3074300"/>
                <a:ext cx="306925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12276" extrusionOk="0">
                    <a:moveTo>
                      <a:pt x="6133" y="0"/>
                    </a:moveTo>
                    <a:cubicBezTo>
                      <a:pt x="2751" y="0"/>
                      <a:pt x="1" y="2751"/>
                      <a:pt x="1" y="6132"/>
                    </a:cubicBezTo>
                    <a:cubicBezTo>
                      <a:pt x="1" y="9525"/>
                      <a:pt x="2751" y="12276"/>
                      <a:pt x="6133" y="12276"/>
                    </a:cubicBezTo>
                    <a:cubicBezTo>
                      <a:pt x="9526" y="12276"/>
                      <a:pt x="12276" y="9525"/>
                      <a:pt x="12276" y="6132"/>
                    </a:cubicBezTo>
                    <a:cubicBezTo>
                      <a:pt x="12276" y="2751"/>
                      <a:pt x="9526" y="0"/>
                      <a:pt x="6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0" name="Picture 109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F82F65B6-D773-44B2-823C-3823E274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38160" t="33402" r="38395" b="31966"/>
            <a:stretch/>
          </p:blipFill>
          <p:spPr>
            <a:xfrm rot="1361331">
              <a:off x="5495202" y="3051195"/>
              <a:ext cx="189096" cy="14963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70270A-32FA-4819-82B8-3CA4541AC103}"/>
              </a:ext>
            </a:extLst>
          </p:cNvPr>
          <p:cNvGrpSpPr/>
          <p:nvPr/>
        </p:nvGrpSpPr>
        <p:grpSpPr>
          <a:xfrm>
            <a:off x="6587447" y="439047"/>
            <a:ext cx="2395162" cy="2235382"/>
            <a:chOff x="54985" y="385058"/>
            <a:chExt cx="2395162" cy="2235382"/>
          </a:xfrm>
        </p:grpSpPr>
        <p:grpSp>
          <p:nvGrpSpPr>
            <p:cNvPr id="111" name="Google Shape;12530;p37">
              <a:extLst>
                <a:ext uri="{FF2B5EF4-FFF2-40B4-BE49-F238E27FC236}">
                  <a16:creationId xmlns:a16="http://schemas.microsoft.com/office/drawing/2014/main" id="{4775C974-6252-4B78-ADB2-6CC71D91384B}"/>
                </a:ext>
              </a:extLst>
            </p:cNvPr>
            <p:cNvGrpSpPr/>
            <p:nvPr/>
          </p:nvGrpSpPr>
          <p:grpSpPr>
            <a:xfrm>
              <a:off x="54985" y="385058"/>
              <a:ext cx="2395162" cy="2235382"/>
              <a:chOff x="5499300" y="1454100"/>
              <a:chExt cx="2395162" cy="2235382"/>
            </a:xfrm>
          </p:grpSpPr>
          <p:sp>
            <p:nvSpPr>
              <p:cNvPr id="112" name="Google Shape;12531;p37">
                <a:extLst>
                  <a:ext uri="{FF2B5EF4-FFF2-40B4-BE49-F238E27FC236}">
                    <a16:creationId xmlns:a16="http://schemas.microsoft.com/office/drawing/2014/main" id="{58B0772A-7670-4608-BA90-441E3FC36CAF}"/>
                  </a:ext>
                </a:extLst>
              </p:cNvPr>
              <p:cNvSpPr/>
              <p:nvPr/>
            </p:nvSpPr>
            <p:spPr>
              <a:xfrm>
                <a:off x="5499300" y="1454100"/>
                <a:ext cx="2395162" cy="2235382"/>
              </a:xfrm>
              <a:custGeom>
                <a:avLst/>
                <a:gdLst/>
                <a:ahLst/>
                <a:cxnLst/>
                <a:rect l="l" t="t" r="r" b="b"/>
                <a:pathLst>
                  <a:path w="85595" h="79885" extrusionOk="0">
                    <a:moveTo>
                      <a:pt x="42791" y="941"/>
                    </a:moveTo>
                    <a:cubicBezTo>
                      <a:pt x="50676" y="941"/>
                      <a:pt x="58561" y="2768"/>
                      <a:pt x="65794" y="6424"/>
                    </a:cubicBezTo>
                    <a:cubicBezTo>
                      <a:pt x="73581" y="23473"/>
                      <a:pt x="79856" y="41178"/>
                      <a:pt x="84547" y="59323"/>
                    </a:cubicBezTo>
                    <a:cubicBezTo>
                      <a:pt x="82951" y="60823"/>
                      <a:pt x="81320" y="62407"/>
                      <a:pt x="79689" y="64026"/>
                    </a:cubicBezTo>
                    <a:cubicBezTo>
                      <a:pt x="75105" y="68598"/>
                      <a:pt x="70509" y="73539"/>
                      <a:pt x="66044" y="78718"/>
                    </a:cubicBezTo>
                    <a:cubicBezTo>
                      <a:pt x="58852" y="75110"/>
                      <a:pt x="50914" y="73229"/>
                      <a:pt x="42868" y="73229"/>
                    </a:cubicBezTo>
                    <a:cubicBezTo>
                      <a:pt x="42842" y="73229"/>
                      <a:pt x="42817" y="73229"/>
                      <a:pt x="42791" y="73229"/>
                    </a:cubicBezTo>
                    <a:cubicBezTo>
                      <a:pt x="42766" y="73229"/>
                      <a:pt x="42741" y="73229"/>
                      <a:pt x="42715" y="73229"/>
                    </a:cubicBezTo>
                    <a:cubicBezTo>
                      <a:pt x="34669" y="73229"/>
                      <a:pt x="26743" y="75110"/>
                      <a:pt x="19550" y="78718"/>
                    </a:cubicBezTo>
                    <a:cubicBezTo>
                      <a:pt x="15086" y="73539"/>
                      <a:pt x="10502" y="68598"/>
                      <a:pt x="5906" y="64026"/>
                    </a:cubicBezTo>
                    <a:cubicBezTo>
                      <a:pt x="4275" y="62407"/>
                      <a:pt x="2643" y="60823"/>
                      <a:pt x="1036" y="59323"/>
                    </a:cubicBezTo>
                    <a:cubicBezTo>
                      <a:pt x="5739" y="41178"/>
                      <a:pt x="12014" y="23473"/>
                      <a:pt x="19788" y="6424"/>
                    </a:cubicBezTo>
                    <a:cubicBezTo>
                      <a:pt x="27022" y="2768"/>
                      <a:pt x="34906" y="941"/>
                      <a:pt x="42791" y="941"/>
                    </a:cubicBezTo>
                    <a:close/>
                    <a:moveTo>
                      <a:pt x="42803" y="0"/>
                    </a:moveTo>
                    <a:cubicBezTo>
                      <a:pt x="34719" y="0"/>
                      <a:pt x="26635" y="1887"/>
                      <a:pt x="19229" y="5662"/>
                    </a:cubicBezTo>
                    <a:lnTo>
                      <a:pt x="19074" y="5745"/>
                    </a:lnTo>
                    <a:lnTo>
                      <a:pt x="19015" y="5888"/>
                    </a:lnTo>
                    <a:cubicBezTo>
                      <a:pt x="11133" y="23116"/>
                      <a:pt x="4799" y="41011"/>
                      <a:pt x="72" y="59359"/>
                    </a:cubicBezTo>
                    <a:lnTo>
                      <a:pt x="0" y="59632"/>
                    </a:lnTo>
                    <a:lnTo>
                      <a:pt x="203" y="59823"/>
                    </a:lnTo>
                    <a:cubicBezTo>
                      <a:pt x="1870" y="61371"/>
                      <a:pt x="3548" y="63014"/>
                      <a:pt x="5239" y="64693"/>
                    </a:cubicBezTo>
                    <a:cubicBezTo>
                      <a:pt x="9894" y="69324"/>
                      <a:pt x="14550" y="74349"/>
                      <a:pt x="19086" y="79611"/>
                    </a:cubicBezTo>
                    <a:lnTo>
                      <a:pt x="19324" y="79885"/>
                    </a:lnTo>
                    <a:lnTo>
                      <a:pt x="19658" y="79718"/>
                    </a:lnTo>
                    <a:cubicBezTo>
                      <a:pt x="26926" y="76015"/>
                      <a:pt x="34862" y="74164"/>
                      <a:pt x="42797" y="74164"/>
                    </a:cubicBezTo>
                    <a:cubicBezTo>
                      <a:pt x="50733" y="74164"/>
                      <a:pt x="58668" y="76015"/>
                      <a:pt x="65937" y="79718"/>
                    </a:cubicBezTo>
                    <a:lnTo>
                      <a:pt x="66270" y="79885"/>
                    </a:lnTo>
                    <a:lnTo>
                      <a:pt x="66509" y="79599"/>
                    </a:lnTo>
                    <a:cubicBezTo>
                      <a:pt x="71045" y="74337"/>
                      <a:pt x="75700" y="69324"/>
                      <a:pt x="80344" y="64693"/>
                    </a:cubicBezTo>
                    <a:cubicBezTo>
                      <a:pt x="82046" y="63002"/>
                      <a:pt x="83737" y="61371"/>
                      <a:pt x="85392" y="59823"/>
                    </a:cubicBezTo>
                    <a:lnTo>
                      <a:pt x="85594" y="59644"/>
                    </a:lnTo>
                    <a:lnTo>
                      <a:pt x="85523" y="59371"/>
                    </a:lnTo>
                    <a:cubicBezTo>
                      <a:pt x="80796" y="41023"/>
                      <a:pt x="74462" y="23128"/>
                      <a:pt x="66592" y="5888"/>
                    </a:cubicBezTo>
                    <a:lnTo>
                      <a:pt x="66521" y="5745"/>
                    </a:lnTo>
                    <a:lnTo>
                      <a:pt x="66378" y="5662"/>
                    </a:lnTo>
                    <a:cubicBezTo>
                      <a:pt x="58972" y="1887"/>
                      <a:pt x="50888" y="0"/>
                      <a:pt x="428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2532;p37">
                <a:extLst>
                  <a:ext uri="{FF2B5EF4-FFF2-40B4-BE49-F238E27FC236}">
                    <a16:creationId xmlns:a16="http://schemas.microsoft.com/office/drawing/2014/main" id="{3C42120E-7877-4800-8FD3-A811E3CFB646}"/>
                  </a:ext>
                </a:extLst>
              </p:cNvPr>
              <p:cNvSpPr/>
              <p:nvPr/>
            </p:nvSpPr>
            <p:spPr>
              <a:xfrm>
                <a:off x="5770469" y="2996579"/>
                <a:ext cx="1852777" cy="538943"/>
              </a:xfrm>
              <a:custGeom>
                <a:avLst/>
                <a:gdLst/>
                <a:ahLst/>
                <a:cxnLst/>
                <a:rect l="l" t="t" r="r" b="b"/>
                <a:pathLst>
                  <a:path w="66212" h="19260" extrusionOk="0">
                    <a:moveTo>
                      <a:pt x="33102" y="1"/>
                    </a:moveTo>
                    <a:cubicBezTo>
                      <a:pt x="21819" y="1"/>
                      <a:pt x="10538" y="2341"/>
                      <a:pt x="1" y="7020"/>
                    </a:cubicBezTo>
                    <a:cubicBezTo>
                      <a:pt x="3811" y="10853"/>
                      <a:pt x="7633" y="14937"/>
                      <a:pt x="11407" y="19259"/>
                    </a:cubicBezTo>
                    <a:cubicBezTo>
                      <a:pt x="18295" y="16098"/>
                      <a:pt x="25701" y="14518"/>
                      <a:pt x="33106" y="14518"/>
                    </a:cubicBezTo>
                    <a:cubicBezTo>
                      <a:pt x="40512" y="14518"/>
                      <a:pt x="47918" y="16098"/>
                      <a:pt x="54805" y="19259"/>
                    </a:cubicBezTo>
                    <a:cubicBezTo>
                      <a:pt x="58580" y="14949"/>
                      <a:pt x="62390" y="10842"/>
                      <a:pt x="66212" y="7020"/>
                    </a:cubicBezTo>
                    <a:cubicBezTo>
                      <a:pt x="55669" y="2341"/>
                      <a:pt x="44384" y="1"/>
                      <a:pt x="33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2533;p37">
                <a:extLst>
                  <a:ext uri="{FF2B5EF4-FFF2-40B4-BE49-F238E27FC236}">
                    <a16:creationId xmlns:a16="http://schemas.microsoft.com/office/drawing/2014/main" id="{06BEFADC-9059-43BB-A0B3-72CE837C076B}"/>
                  </a:ext>
                </a:extLst>
              </p:cNvPr>
              <p:cNvSpPr/>
              <p:nvPr/>
            </p:nvSpPr>
            <p:spPr>
              <a:xfrm>
                <a:off x="5564581" y="1514904"/>
                <a:ext cx="2264904" cy="1711158"/>
              </a:xfrm>
              <a:custGeom>
                <a:avLst/>
                <a:gdLst/>
                <a:ahLst/>
                <a:cxnLst/>
                <a:rect l="l" t="t" r="r" b="b"/>
                <a:pathLst>
                  <a:path w="80940" h="61151" extrusionOk="0">
                    <a:moveTo>
                      <a:pt x="40463" y="0"/>
                    </a:moveTo>
                    <a:cubicBezTo>
                      <a:pt x="32773" y="0"/>
                      <a:pt x="25081" y="1786"/>
                      <a:pt x="18098" y="5358"/>
                    </a:cubicBezTo>
                    <a:cubicBezTo>
                      <a:pt x="10574" y="21824"/>
                      <a:pt x="4513" y="38933"/>
                      <a:pt x="1" y="56471"/>
                    </a:cubicBezTo>
                    <a:cubicBezTo>
                      <a:pt x="1489" y="57864"/>
                      <a:pt x="3108" y="59424"/>
                      <a:pt x="4835" y="61150"/>
                    </a:cubicBezTo>
                    <a:cubicBezTo>
                      <a:pt x="5668" y="60734"/>
                      <a:pt x="6514" y="60341"/>
                      <a:pt x="7371" y="59972"/>
                    </a:cubicBezTo>
                    <a:cubicBezTo>
                      <a:pt x="5883" y="58483"/>
                      <a:pt x="4394" y="57031"/>
                      <a:pt x="2918" y="55626"/>
                    </a:cubicBezTo>
                    <a:cubicBezTo>
                      <a:pt x="5490" y="45887"/>
                      <a:pt x="8538" y="36254"/>
                      <a:pt x="12050" y="26837"/>
                    </a:cubicBezTo>
                    <a:cubicBezTo>
                      <a:pt x="14515" y="20217"/>
                      <a:pt x="17194" y="13704"/>
                      <a:pt x="20099" y="7287"/>
                    </a:cubicBezTo>
                    <a:cubicBezTo>
                      <a:pt x="26528" y="4179"/>
                      <a:pt x="33493" y="2625"/>
                      <a:pt x="40460" y="2625"/>
                    </a:cubicBezTo>
                    <a:cubicBezTo>
                      <a:pt x="47426" y="2625"/>
                      <a:pt x="54395" y="4179"/>
                      <a:pt x="60830" y="7287"/>
                    </a:cubicBezTo>
                    <a:cubicBezTo>
                      <a:pt x="63592" y="13371"/>
                      <a:pt x="66152" y="19562"/>
                      <a:pt x="68509" y="25860"/>
                    </a:cubicBezTo>
                    <a:cubicBezTo>
                      <a:pt x="72189" y="35612"/>
                      <a:pt x="75356" y="45553"/>
                      <a:pt x="78011" y="55638"/>
                    </a:cubicBezTo>
                    <a:cubicBezTo>
                      <a:pt x="76534" y="57043"/>
                      <a:pt x="75046" y="58483"/>
                      <a:pt x="73570" y="59972"/>
                    </a:cubicBezTo>
                    <a:cubicBezTo>
                      <a:pt x="74415" y="60353"/>
                      <a:pt x="75260" y="60746"/>
                      <a:pt x="76094" y="61150"/>
                    </a:cubicBezTo>
                    <a:cubicBezTo>
                      <a:pt x="77832" y="59424"/>
                      <a:pt x="79451" y="57864"/>
                      <a:pt x="80940" y="56471"/>
                    </a:cubicBezTo>
                    <a:cubicBezTo>
                      <a:pt x="76415" y="38933"/>
                      <a:pt x="70355" y="21824"/>
                      <a:pt x="62818" y="5358"/>
                    </a:cubicBezTo>
                    <a:cubicBezTo>
                      <a:pt x="55841" y="1786"/>
                      <a:pt x="48153" y="0"/>
                      <a:pt x="40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2534;p37">
                <a:extLst>
                  <a:ext uri="{FF2B5EF4-FFF2-40B4-BE49-F238E27FC236}">
                    <a16:creationId xmlns:a16="http://schemas.microsoft.com/office/drawing/2014/main" id="{16097842-13D4-45D3-A286-EABA7E5D9FA7}"/>
                  </a:ext>
                </a:extLst>
              </p:cNvPr>
              <p:cNvSpPr/>
              <p:nvPr/>
            </p:nvSpPr>
            <p:spPr>
              <a:xfrm>
                <a:off x="5646203" y="2230502"/>
                <a:ext cx="315559" cy="876244"/>
              </a:xfrm>
              <a:custGeom>
                <a:avLst/>
                <a:gdLst/>
                <a:ahLst/>
                <a:cxnLst/>
                <a:rect l="l" t="t" r="r" b="b"/>
                <a:pathLst>
                  <a:path w="11277" h="31314" extrusionOk="0">
                    <a:moveTo>
                      <a:pt x="11276" y="1"/>
                    </a:moveTo>
                    <a:lnTo>
                      <a:pt x="11276" y="1"/>
                    </a:lnTo>
                    <a:cubicBezTo>
                      <a:pt x="10550" y="405"/>
                      <a:pt x="9836" y="822"/>
                      <a:pt x="9133" y="1263"/>
                    </a:cubicBezTo>
                    <a:cubicBezTo>
                      <a:pt x="5621" y="10680"/>
                      <a:pt x="2573" y="20313"/>
                      <a:pt x="1" y="30052"/>
                    </a:cubicBezTo>
                    <a:cubicBezTo>
                      <a:pt x="441" y="30469"/>
                      <a:pt x="870" y="30897"/>
                      <a:pt x="1311" y="31314"/>
                    </a:cubicBezTo>
                    <a:cubicBezTo>
                      <a:pt x="2668" y="26540"/>
                      <a:pt x="6823" y="12264"/>
                      <a:pt x="11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2535;p37">
                <a:extLst>
                  <a:ext uri="{FF2B5EF4-FFF2-40B4-BE49-F238E27FC236}">
                    <a16:creationId xmlns:a16="http://schemas.microsoft.com/office/drawing/2014/main" id="{EC71DA88-3401-4F43-AEA1-7671703C9116}"/>
                  </a:ext>
                </a:extLst>
              </p:cNvPr>
              <p:cNvSpPr/>
              <p:nvPr/>
            </p:nvSpPr>
            <p:spPr>
              <a:xfrm>
                <a:off x="5682523" y="2033680"/>
                <a:ext cx="2064661" cy="1159371"/>
              </a:xfrm>
              <a:custGeom>
                <a:avLst/>
                <a:gdLst/>
                <a:ahLst/>
                <a:cxnLst/>
                <a:rect l="l" t="t" r="r" b="b"/>
                <a:pathLst>
                  <a:path w="73784" h="41432" extrusionOk="0">
                    <a:moveTo>
                      <a:pt x="36886" y="0"/>
                    </a:moveTo>
                    <a:cubicBezTo>
                      <a:pt x="27609" y="0"/>
                      <a:pt x="18330" y="2343"/>
                      <a:pt x="9966" y="7035"/>
                    </a:cubicBezTo>
                    <a:cubicBezTo>
                      <a:pt x="5513" y="19298"/>
                      <a:pt x="1358" y="33574"/>
                      <a:pt x="1" y="38348"/>
                    </a:cubicBezTo>
                    <a:cubicBezTo>
                      <a:pt x="1037" y="39360"/>
                      <a:pt x="2084" y="40384"/>
                      <a:pt x="3132" y="41432"/>
                    </a:cubicBezTo>
                    <a:cubicBezTo>
                      <a:pt x="13669" y="36753"/>
                      <a:pt x="24950" y="34413"/>
                      <a:pt x="36233" y="34413"/>
                    </a:cubicBezTo>
                    <a:cubicBezTo>
                      <a:pt x="47516" y="34413"/>
                      <a:pt x="58800" y="36753"/>
                      <a:pt x="69343" y="41432"/>
                    </a:cubicBezTo>
                    <a:cubicBezTo>
                      <a:pt x="70819" y="39943"/>
                      <a:pt x="72295" y="38491"/>
                      <a:pt x="73784" y="37086"/>
                    </a:cubicBezTo>
                    <a:cubicBezTo>
                      <a:pt x="71129" y="27013"/>
                      <a:pt x="67962" y="17072"/>
                      <a:pt x="64294" y="7308"/>
                    </a:cubicBezTo>
                    <a:cubicBezTo>
                      <a:pt x="55811" y="2438"/>
                      <a:pt x="46350" y="0"/>
                      <a:pt x="36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2536;p37">
                <a:extLst>
                  <a:ext uri="{FF2B5EF4-FFF2-40B4-BE49-F238E27FC236}">
                    <a16:creationId xmlns:a16="http://schemas.microsoft.com/office/drawing/2014/main" id="{BEFAC01C-5B36-4B5B-A366-C7CD5F1796AE}"/>
                  </a:ext>
                </a:extLst>
              </p:cNvPr>
              <p:cNvSpPr/>
              <p:nvPr/>
            </p:nvSpPr>
            <p:spPr>
              <a:xfrm>
                <a:off x="5962030" y="1629832"/>
                <a:ext cx="1519590" cy="604254"/>
              </a:xfrm>
              <a:custGeom>
                <a:avLst/>
                <a:gdLst/>
                <a:ahLst/>
                <a:cxnLst/>
                <a:rect l="l" t="t" r="r" b="b"/>
                <a:pathLst>
                  <a:path w="54305" h="21594" extrusionOk="0">
                    <a:moveTo>
                      <a:pt x="26994" y="1"/>
                    </a:moveTo>
                    <a:cubicBezTo>
                      <a:pt x="18007" y="1"/>
                      <a:pt x="10688" y="2530"/>
                      <a:pt x="7453" y="4389"/>
                    </a:cubicBezTo>
                    <a:cubicBezTo>
                      <a:pt x="5179" y="7949"/>
                      <a:pt x="2548" y="14307"/>
                      <a:pt x="0" y="21308"/>
                    </a:cubicBezTo>
                    <a:cubicBezTo>
                      <a:pt x="8183" y="16699"/>
                      <a:pt x="17421" y="14283"/>
                      <a:pt x="26827" y="14283"/>
                    </a:cubicBezTo>
                    <a:cubicBezTo>
                      <a:pt x="26850" y="14283"/>
                      <a:pt x="26873" y="14283"/>
                      <a:pt x="26896" y="14283"/>
                    </a:cubicBezTo>
                    <a:cubicBezTo>
                      <a:pt x="26919" y="14283"/>
                      <a:pt x="26942" y="14283"/>
                      <a:pt x="26964" y="14283"/>
                    </a:cubicBezTo>
                    <a:cubicBezTo>
                      <a:pt x="36561" y="14283"/>
                      <a:pt x="45990" y="16795"/>
                      <a:pt x="54305" y="21593"/>
                    </a:cubicBezTo>
                    <a:cubicBezTo>
                      <a:pt x="52173" y="15902"/>
                      <a:pt x="49864" y="10294"/>
                      <a:pt x="47399" y="4770"/>
                    </a:cubicBezTo>
                    <a:cubicBezTo>
                      <a:pt x="40333" y="1229"/>
                      <a:pt x="33258" y="1"/>
                      <a:pt x="269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2537;p37">
                <a:extLst>
                  <a:ext uri="{FF2B5EF4-FFF2-40B4-BE49-F238E27FC236}">
                    <a16:creationId xmlns:a16="http://schemas.microsoft.com/office/drawing/2014/main" id="{DACF630E-9DA6-42CF-8DA0-030067B1F621}"/>
                  </a:ext>
                </a:extLst>
              </p:cNvPr>
              <p:cNvSpPr/>
              <p:nvPr/>
            </p:nvSpPr>
            <p:spPr>
              <a:xfrm>
                <a:off x="5901422" y="1588103"/>
                <a:ext cx="1386645" cy="677764"/>
              </a:xfrm>
              <a:custGeom>
                <a:avLst/>
                <a:gdLst/>
                <a:ahLst/>
                <a:cxnLst/>
                <a:rect l="l" t="t" r="r" b="b"/>
                <a:pathLst>
                  <a:path w="49554" h="24221" extrusionOk="0">
                    <a:moveTo>
                      <a:pt x="28419" y="0"/>
                    </a:moveTo>
                    <a:cubicBezTo>
                      <a:pt x="21452" y="0"/>
                      <a:pt x="14484" y="1557"/>
                      <a:pt x="8049" y="4671"/>
                    </a:cubicBezTo>
                    <a:cubicBezTo>
                      <a:pt x="5156" y="11064"/>
                      <a:pt x="2465" y="17589"/>
                      <a:pt x="0" y="24221"/>
                    </a:cubicBezTo>
                    <a:cubicBezTo>
                      <a:pt x="703" y="23780"/>
                      <a:pt x="1417" y="23363"/>
                      <a:pt x="2143" y="22959"/>
                    </a:cubicBezTo>
                    <a:cubicBezTo>
                      <a:pt x="4691" y="15946"/>
                      <a:pt x="7334" y="9588"/>
                      <a:pt x="9608" y="6028"/>
                    </a:cubicBezTo>
                    <a:cubicBezTo>
                      <a:pt x="12843" y="4169"/>
                      <a:pt x="20162" y="1640"/>
                      <a:pt x="29149" y="1640"/>
                    </a:cubicBezTo>
                    <a:cubicBezTo>
                      <a:pt x="35413" y="1640"/>
                      <a:pt x="42488" y="2868"/>
                      <a:pt x="49554" y="6409"/>
                    </a:cubicBezTo>
                    <a:cubicBezTo>
                      <a:pt x="49292" y="5826"/>
                      <a:pt x="49042" y="5242"/>
                      <a:pt x="48780" y="4671"/>
                    </a:cubicBezTo>
                    <a:cubicBezTo>
                      <a:pt x="42351" y="1557"/>
                      <a:pt x="35386" y="0"/>
                      <a:pt x="284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2538;p37">
                <a:extLst>
                  <a:ext uri="{FF2B5EF4-FFF2-40B4-BE49-F238E27FC236}">
                    <a16:creationId xmlns:a16="http://schemas.microsoft.com/office/drawing/2014/main" id="{DF07B5AF-9F1D-4AF1-AC4E-0A1F30887605}"/>
                  </a:ext>
                </a:extLst>
              </p:cNvPr>
              <p:cNvSpPr/>
              <p:nvPr/>
            </p:nvSpPr>
            <p:spPr>
              <a:xfrm>
                <a:off x="6714312" y="2033596"/>
                <a:ext cx="767308" cy="204608"/>
              </a:xfrm>
              <a:custGeom>
                <a:avLst/>
                <a:gdLst/>
                <a:ahLst/>
                <a:cxnLst/>
                <a:rect l="l" t="t" r="r" b="b"/>
                <a:pathLst>
                  <a:path w="27421" h="7312" extrusionOk="0">
                    <a:moveTo>
                      <a:pt x="68" y="1"/>
                    </a:moveTo>
                    <a:cubicBezTo>
                      <a:pt x="46" y="1"/>
                      <a:pt x="23" y="1"/>
                      <a:pt x="0" y="1"/>
                    </a:cubicBezTo>
                    <a:lnTo>
                      <a:pt x="12" y="13"/>
                    </a:lnTo>
                    <a:cubicBezTo>
                      <a:pt x="57" y="13"/>
                      <a:pt x="102" y="13"/>
                      <a:pt x="147" y="13"/>
                    </a:cubicBezTo>
                    <a:cubicBezTo>
                      <a:pt x="4828" y="13"/>
                      <a:pt x="9474" y="617"/>
                      <a:pt x="13971" y="1795"/>
                    </a:cubicBezTo>
                    <a:lnTo>
                      <a:pt x="13971" y="1795"/>
                    </a:lnTo>
                    <a:cubicBezTo>
                      <a:pt x="9451" y="609"/>
                      <a:pt x="4780" y="1"/>
                      <a:pt x="68" y="1"/>
                    </a:cubicBezTo>
                    <a:close/>
                    <a:moveTo>
                      <a:pt x="13971" y="1795"/>
                    </a:moveTo>
                    <a:cubicBezTo>
                      <a:pt x="18658" y="3024"/>
                      <a:pt x="23182" y="4875"/>
                      <a:pt x="27420" y="7311"/>
                    </a:cubicBezTo>
                    <a:cubicBezTo>
                      <a:pt x="23186" y="4874"/>
                      <a:pt x="18660" y="3023"/>
                      <a:pt x="13971" y="1795"/>
                    </a:cubicBezTo>
                    <a:close/>
                  </a:path>
                </a:pathLst>
              </a:custGeom>
              <a:solidFill>
                <a:srgbClr val="3DBC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539;p37">
                <a:extLst>
                  <a:ext uri="{FF2B5EF4-FFF2-40B4-BE49-F238E27FC236}">
                    <a16:creationId xmlns:a16="http://schemas.microsoft.com/office/drawing/2014/main" id="{838F2EFF-9732-438B-BA5D-AADDF5DA0D89}"/>
                  </a:ext>
                </a:extLst>
              </p:cNvPr>
              <p:cNvSpPr/>
              <p:nvPr/>
            </p:nvSpPr>
            <p:spPr>
              <a:xfrm>
                <a:off x="6933063" y="2338287"/>
                <a:ext cx="567638" cy="768278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7945" extrusionOk="0">
                    <a:moveTo>
                      <a:pt x="14876" y="17340"/>
                    </a:moveTo>
                    <a:cubicBezTo>
                      <a:pt x="14899" y="17340"/>
                      <a:pt x="14921" y="17343"/>
                      <a:pt x="14943" y="17348"/>
                    </a:cubicBezTo>
                    <a:cubicBezTo>
                      <a:pt x="15265" y="17419"/>
                      <a:pt x="15420" y="18014"/>
                      <a:pt x="15277" y="18669"/>
                    </a:cubicBezTo>
                    <a:cubicBezTo>
                      <a:pt x="15132" y="19280"/>
                      <a:pt x="14791" y="19736"/>
                      <a:pt x="14484" y="19736"/>
                    </a:cubicBezTo>
                    <a:cubicBezTo>
                      <a:pt x="14463" y="19736"/>
                      <a:pt x="14441" y="19734"/>
                      <a:pt x="14419" y="19729"/>
                    </a:cubicBezTo>
                    <a:cubicBezTo>
                      <a:pt x="14086" y="19657"/>
                      <a:pt x="13931" y="19062"/>
                      <a:pt x="14086" y="18407"/>
                    </a:cubicBezTo>
                    <a:cubicBezTo>
                      <a:pt x="14219" y="17796"/>
                      <a:pt x="14560" y="17340"/>
                      <a:pt x="14876" y="17340"/>
                    </a:cubicBezTo>
                    <a:close/>
                    <a:moveTo>
                      <a:pt x="15295" y="23725"/>
                    </a:moveTo>
                    <a:cubicBezTo>
                      <a:pt x="15309" y="23725"/>
                      <a:pt x="15323" y="23727"/>
                      <a:pt x="15336" y="23729"/>
                    </a:cubicBezTo>
                    <a:cubicBezTo>
                      <a:pt x="15562" y="23777"/>
                      <a:pt x="15658" y="24253"/>
                      <a:pt x="15539" y="24789"/>
                    </a:cubicBezTo>
                    <a:cubicBezTo>
                      <a:pt x="15426" y="25295"/>
                      <a:pt x="15175" y="25674"/>
                      <a:pt x="14947" y="25674"/>
                    </a:cubicBezTo>
                    <a:cubicBezTo>
                      <a:pt x="14934" y="25674"/>
                      <a:pt x="14921" y="25673"/>
                      <a:pt x="14908" y="25670"/>
                    </a:cubicBezTo>
                    <a:cubicBezTo>
                      <a:pt x="14669" y="25610"/>
                      <a:pt x="14586" y="25146"/>
                      <a:pt x="14693" y="24610"/>
                    </a:cubicBezTo>
                    <a:cubicBezTo>
                      <a:pt x="14806" y="24094"/>
                      <a:pt x="15066" y="23725"/>
                      <a:pt x="15295" y="23725"/>
                    </a:cubicBezTo>
                    <a:close/>
                    <a:moveTo>
                      <a:pt x="4466" y="0"/>
                    </a:moveTo>
                    <a:lnTo>
                      <a:pt x="4466" y="0"/>
                    </a:lnTo>
                    <a:cubicBezTo>
                      <a:pt x="6978" y="8180"/>
                      <a:pt x="5311" y="17086"/>
                      <a:pt x="1" y="23813"/>
                    </a:cubicBezTo>
                    <a:cubicBezTo>
                      <a:pt x="6335" y="24456"/>
                      <a:pt x="12562" y="25837"/>
                      <a:pt x="18575" y="27944"/>
                    </a:cubicBezTo>
                    <a:cubicBezTo>
                      <a:pt x="20646" y="16514"/>
                      <a:pt x="14884" y="5108"/>
                      <a:pt x="44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540;p37">
                <a:extLst>
                  <a:ext uri="{FF2B5EF4-FFF2-40B4-BE49-F238E27FC236}">
                    <a16:creationId xmlns:a16="http://schemas.microsoft.com/office/drawing/2014/main" id="{D09B9C62-7ADA-4007-AE75-4445126B1DA5}"/>
                  </a:ext>
                </a:extLst>
              </p:cNvPr>
              <p:cNvSpPr/>
              <p:nvPr/>
            </p:nvSpPr>
            <p:spPr>
              <a:xfrm>
                <a:off x="5974370" y="2256805"/>
                <a:ext cx="1150109" cy="833627"/>
              </a:xfrm>
              <a:custGeom>
                <a:avLst/>
                <a:gdLst/>
                <a:ahLst/>
                <a:cxnLst/>
                <a:rect l="l" t="t" r="r" b="b"/>
                <a:pathLst>
                  <a:path w="41101" h="29791" extrusionOk="0">
                    <a:moveTo>
                      <a:pt x="23298" y="2188"/>
                    </a:moveTo>
                    <a:cubicBezTo>
                      <a:pt x="24219" y="2188"/>
                      <a:pt x="24921" y="2487"/>
                      <a:pt x="25039" y="3002"/>
                    </a:cubicBezTo>
                    <a:cubicBezTo>
                      <a:pt x="25218" y="3716"/>
                      <a:pt x="24182" y="4597"/>
                      <a:pt x="22730" y="4954"/>
                    </a:cubicBezTo>
                    <a:cubicBezTo>
                      <a:pt x="22301" y="5062"/>
                      <a:pt x="21884" y="5113"/>
                      <a:pt x="21505" y="5113"/>
                    </a:cubicBezTo>
                    <a:cubicBezTo>
                      <a:pt x="20589" y="5113"/>
                      <a:pt x="19891" y="4816"/>
                      <a:pt x="19765" y="4311"/>
                    </a:cubicBezTo>
                    <a:cubicBezTo>
                      <a:pt x="19586" y="3585"/>
                      <a:pt x="20622" y="2704"/>
                      <a:pt x="22075" y="2347"/>
                    </a:cubicBezTo>
                    <a:cubicBezTo>
                      <a:pt x="22502" y="2239"/>
                      <a:pt x="22919" y="2188"/>
                      <a:pt x="23298" y="2188"/>
                    </a:cubicBezTo>
                    <a:close/>
                    <a:moveTo>
                      <a:pt x="14996" y="5860"/>
                    </a:moveTo>
                    <a:cubicBezTo>
                      <a:pt x="15146" y="5860"/>
                      <a:pt x="15264" y="5901"/>
                      <a:pt x="15336" y="5990"/>
                    </a:cubicBezTo>
                    <a:cubicBezTo>
                      <a:pt x="15586" y="6288"/>
                      <a:pt x="15169" y="7038"/>
                      <a:pt x="14407" y="7657"/>
                    </a:cubicBezTo>
                    <a:lnTo>
                      <a:pt x="14407" y="7669"/>
                    </a:lnTo>
                    <a:cubicBezTo>
                      <a:pt x="13862" y="8111"/>
                      <a:pt x="13287" y="8365"/>
                      <a:pt x="12912" y="8365"/>
                    </a:cubicBezTo>
                    <a:cubicBezTo>
                      <a:pt x="12763" y="8365"/>
                      <a:pt x="12645" y="8325"/>
                      <a:pt x="12574" y="8240"/>
                    </a:cubicBezTo>
                    <a:cubicBezTo>
                      <a:pt x="12324" y="7931"/>
                      <a:pt x="12740" y="7181"/>
                      <a:pt x="13502" y="6562"/>
                    </a:cubicBezTo>
                    <a:cubicBezTo>
                      <a:pt x="14046" y="6120"/>
                      <a:pt x="14620" y="5860"/>
                      <a:pt x="14996" y="5860"/>
                    </a:cubicBezTo>
                    <a:close/>
                    <a:moveTo>
                      <a:pt x="21347" y="9662"/>
                    </a:moveTo>
                    <a:cubicBezTo>
                      <a:pt x="21762" y="9662"/>
                      <a:pt x="22093" y="9788"/>
                      <a:pt x="22265" y="10050"/>
                    </a:cubicBezTo>
                    <a:cubicBezTo>
                      <a:pt x="22682" y="10681"/>
                      <a:pt x="22039" y="11860"/>
                      <a:pt x="20813" y="12681"/>
                    </a:cubicBezTo>
                    <a:lnTo>
                      <a:pt x="20825" y="12681"/>
                    </a:lnTo>
                    <a:cubicBezTo>
                      <a:pt x="20107" y="13162"/>
                      <a:pt x="19352" y="13415"/>
                      <a:pt x="18764" y="13415"/>
                    </a:cubicBezTo>
                    <a:cubicBezTo>
                      <a:pt x="18347" y="13415"/>
                      <a:pt x="18014" y="13288"/>
                      <a:pt x="17836" y="13027"/>
                    </a:cubicBezTo>
                    <a:cubicBezTo>
                      <a:pt x="17408" y="12396"/>
                      <a:pt x="18062" y="11217"/>
                      <a:pt x="19289" y="10395"/>
                    </a:cubicBezTo>
                    <a:cubicBezTo>
                      <a:pt x="20007" y="9914"/>
                      <a:pt x="20761" y="9662"/>
                      <a:pt x="21347" y="9662"/>
                    </a:cubicBezTo>
                    <a:close/>
                    <a:moveTo>
                      <a:pt x="10577" y="12405"/>
                    </a:moveTo>
                    <a:cubicBezTo>
                      <a:pt x="10721" y="12405"/>
                      <a:pt x="10851" y="12436"/>
                      <a:pt x="10966" y="12503"/>
                    </a:cubicBezTo>
                    <a:cubicBezTo>
                      <a:pt x="11812" y="12991"/>
                      <a:pt x="11454" y="15158"/>
                      <a:pt x="10192" y="17337"/>
                    </a:cubicBezTo>
                    <a:cubicBezTo>
                      <a:pt x="9089" y="19234"/>
                      <a:pt x="7664" y="20515"/>
                      <a:pt x="6753" y="20515"/>
                    </a:cubicBezTo>
                    <a:cubicBezTo>
                      <a:pt x="6612" y="20515"/>
                      <a:pt x="6484" y="20484"/>
                      <a:pt x="6370" y="20420"/>
                    </a:cubicBezTo>
                    <a:cubicBezTo>
                      <a:pt x="5525" y="19932"/>
                      <a:pt x="5870" y="17765"/>
                      <a:pt x="7144" y="15575"/>
                    </a:cubicBezTo>
                    <a:cubicBezTo>
                      <a:pt x="8245" y="13692"/>
                      <a:pt x="9666" y="12405"/>
                      <a:pt x="10577" y="12405"/>
                    </a:cubicBezTo>
                    <a:close/>
                    <a:moveTo>
                      <a:pt x="4247" y="22905"/>
                    </a:moveTo>
                    <a:cubicBezTo>
                      <a:pt x="4260" y="22905"/>
                      <a:pt x="4274" y="22906"/>
                      <a:pt x="4287" y="22909"/>
                    </a:cubicBezTo>
                    <a:cubicBezTo>
                      <a:pt x="4513" y="22956"/>
                      <a:pt x="4608" y="23433"/>
                      <a:pt x="4489" y="23968"/>
                    </a:cubicBezTo>
                    <a:cubicBezTo>
                      <a:pt x="4377" y="24475"/>
                      <a:pt x="4126" y="24853"/>
                      <a:pt x="3898" y="24853"/>
                    </a:cubicBezTo>
                    <a:cubicBezTo>
                      <a:pt x="3885" y="24853"/>
                      <a:pt x="3871" y="24852"/>
                      <a:pt x="3858" y="24849"/>
                    </a:cubicBezTo>
                    <a:cubicBezTo>
                      <a:pt x="3620" y="24790"/>
                      <a:pt x="3537" y="24314"/>
                      <a:pt x="3644" y="23778"/>
                    </a:cubicBezTo>
                    <a:cubicBezTo>
                      <a:pt x="3756" y="23283"/>
                      <a:pt x="4018" y="22905"/>
                      <a:pt x="4247" y="22905"/>
                    </a:cubicBezTo>
                    <a:close/>
                    <a:moveTo>
                      <a:pt x="27121" y="0"/>
                    </a:moveTo>
                    <a:cubicBezTo>
                      <a:pt x="21708" y="0"/>
                      <a:pt x="16328" y="1690"/>
                      <a:pt x="11800" y="5002"/>
                    </a:cubicBezTo>
                    <a:cubicBezTo>
                      <a:pt x="4001" y="10693"/>
                      <a:pt x="1" y="20242"/>
                      <a:pt x="1406" y="29791"/>
                    </a:cubicBezTo>
                    <a:cubicBezTo>
                      <a:pt x="2477" y="29457"/>
                      <a:pt x="3561" y="29136"/>
                      <a:pt x="4656" y="28838"/>
                    </a:cubicBezTo>
                    <a:lnTo>
                      <a:pt x="4668" y="28838"/>
                    </a:lnTo>
                    <a:cubicBezTo>
                      <a:pt x="6882" y="28243"/>
                      <a:pt x="9145" y="27743"/>
                      <a:pt x="11443" y="27326"/>
                    </a:cubicBezTo>
                    <a:cubicBezTo>
                      <a:pt x="11671" y="26880"/>
                      <a:pt x="11966" y="26598"/>
                      <a:pt x="12274" y="26598"/>
                    </a:cubicBezTo>
                    <a:cubicBezTo>
                      <a:pt x="12287" y="26598"/>
                      <a:pt x="12299" y="26599"/>
                      <a:pt x="12312" y="26600"/>
                    </a:cubicBezTo>
                    <a:cubicBezTo>
                      <a:pt x="12550" y="26623"/>
                      <a:pt x="12740" y="26802"/>
                      <a:pt x="12883" y="27076"/>
                    </a:cubicBezTo>
                    <a:cubicBezTo>
                      <a:pt x="17154" y="26395"/>
                      <a:pt x="21469" y="26054"/>
                      <a:pt x="25788" y="26054"/>
                    </a:cubicBezTo>
                    <a:cubicBezTo>
                      <a:pt x="28572" y="26054"/>
                      <a:pt x="31359" y="26196"/>
                      <a:pt x="34136" y="26481"/>
                    </a:cubicBezTo>
                    <a:cubicBezTo>
                      <a:pt x="39434" y="19766"/>
                      <a:pt x="41101" y="10860"/>
                      <a:pt x="38589" y="2668"/>
                    </a:cubicBezTo>
                    <a:cubicBezTo>
                      <a:pt x="34955" y="881"/>
                      <a:pt x="31029" y="0"/>
                      <a:pt x="27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541;p37">
                <a:extLst>
                  <a:ext uri="{FF2B5EF4-FFF2-40B4-BE49-F238E27FC236}">
                    <a16:creationId xmlns:a16="http://schemas.microsoft.com/office/drawing/2014/main" id="{D5CAFEE1-E386-4A8C-A68D-EADD66E6F347}"/>
                  </a:ext>
                </a:extLst>
              </p:cNvPr>
              <p:cNvSpPr/>
              <p:nvPr/>
            </p:nvSpPr>
            <p:spPr>
              <a:xfrm>
                <a:off x="6128967" y="2603859"/>
                <a:ext cx="175590" cy="226770"/>
              </a:xfrm>
              <a:custGeom>
                <a:avLst/>
                <a:gdLst/>
                <a:ahLst/>
                <a:cxnLst/>
                <a:rect l="l" t="t" r="r" b="b"/>
                <a:pathLst>
                  <a:path w="6275" h="8104" extrusionOk="0">
                    <a:moveTo>
                      <a:pt x="5054" y="1"/>
                    </a:moveTo>
                    <a:cubicBezTo>
                      <a:pt x="4148" y="1"/>
                      <a:pt x="2719" y="1280"/>
                      <a:pt x="1619" y="3172"/>
                    </a:cubicBezTo>
                    <a:cubicBezTo>
                      <a:pt x="357" y="5350"/>
                      <a:pt x="0" y="7517"/>
                      <a:pt x="845" y="8005"/>
                    </a:cubicBezTo>
                    <a:cubicBezTo>
                      <a:pt x="959" y="8072"/>
                      <a:pt x="1088" y="8104"/>
                      <a:pt x="1231" y="8104"/>
                    </a:cubicBezTo>
                    <a:cubicBezTo>
                      <a:pt x="2136" y="8104"/>
                      <a:pt x="3565" y="6816"/>
                      <a:pt x="4655" y="4934"/>
                    </a:cubicBezTo>
                    <a:cubicBezTo>
                      <a:pt x="5929" y="2755"/>
                      <a:pt x="6275" y="588"/>
                      <a:pt x="5441" y="100"/>
                    </a:cubicBezTo>
                    <a:cubicBezTo>
                      <a:pt x="5327" y="33"/>
                      <a:pt x="5197" y="1"/>
                      <a:pt x="50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542;p37">
                <a:extLst>
                  <a:ext uri="{FF2B5EF4-FFF2-40B4-BE49-F238E27FC236}">
                    <a16:creationId xmlns:a16="http://schemas.microsoft.com/office/drawing/2014/main" id="{602DDF3A-61E9-4238-8326-0C15E93467DE}"/>
                  </a:ext>
                </a:extLst>
              </p:cNvPr>
              <p:cNvSpPr/>
              <p:nvPr/>
            </p:nvSpPr>
            <p:spPr>
              <a:xfrm>
                <a:off x="6461443" y="2526882"/>
                <a:ext cx="147943" cy="104962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751" extrusionOk="0">
                    <a:moveTo>
                      <a:pt x="3928" y="0"/>
                    </a:moveTo>
                    <a:cubicBezTo>
                      <a:pt x="3342" y="0"/>
                      <a:pt x="2589" y="253"/>
                      <a:pt x="1882" y="731"/>
                    </a:cubicBezTo>
                    <a:cubicBezTo>
                      <a:pt x="655" y="1553"/>
                      <a:pt x="1" y="2732"/>
                      <a:pt x="429" y="3363"/>
                    </a:cubicBezTo>
                    <a:cubicBezTo>
                      <a:pt x="602" y="3624"/>
                      <a:pt x="934" y="3751"/>
                      <a:pt x="1351" y="3751"/>
                    </a:cubicBezTo>
                    <a:cubicBezTo>
                      <a:pt x="1939" y="3751"/>
                      <a:pt x="2695" y="3498"/>
                      <a:pt x="3406" y="3017"/>
                    </a:cubicBezTo>
                    <a:cubicBezTo>
                      <a:pt x="4632" y="2196"/>
                      <a:pt x="5287" y="1029"/>
                      <a:pt x="4858" y="398"/>
                    </a:cubicBezTo>
                    <a:cubicBezTo>
                      <a:pt x="4684" y="130"/>
                      <a:pt x="4349" y="0"/>
                      <a:pt x="3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543;p37">
                <a:extLst>
                  <a:ext uri="{FF2B5EF4-FFF2-40B4-BE49-F238E27FC236}">
                    <a16:creationId xmlns:a16="http://schemas.microsoft.com/office/drawing/2014/main" id="{F96B32E0-203B-4AA5-89DA-F36CAF374DCA}"/>
                  </a:ext>
                </a:extLst>
              </p:cNvPr>
              <p:cNvSpPr/>
              <p:nvPr/>
            </p:nvSpPr>
            <p:spPr>
              <a:xfrm>
                <a:off x="6294198" y="2995454"/>
                <a:ext cx="40687" cy="20427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30" extrusionOk="0">
                    <a:moveTo>
                      <a:pt x="827" y="1"/>
                    </a:moveTo>
                    <a:cubicBezTo>
                      <a:pt x="524" y="1"/>
                      <a:pt x="225" y="280"/>
                      <a:pt x="1" y="730"/>
                    </a:cubicBezTo>
                    <a:cubicBezTo>
                      <a:pt x="489" y="635"/>
                      <a:pt x="965" y="551"/>
                      <a:pt x="1453" y="480"/>
                    </a:cubicBezTo>
                    <a:cubicBezTo>
                      <a:pt x="1298" y="194"/>
                      <a:pt x="1108" y="15"/>
                      <a:pt x="882" y="4"/>
                    </a:cubicBezTo>
                    <a:cubicBezTo>
                      <a:pt x="864" y="2"/>
                      <a:pt x="846" y="1"/>
                      <a:pt x="8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44;p37">
                <a:extLst>
                  <a:ext uri="{FF2B5EF4-FFF2-40B4-BE49-F238E27FC236}">
                    <a16:creationId xmlns:a16="http://schemas.microsoft.com/office/drawing/2014/main" id="{A8369D06-E514-42FA-B9C9-4CC2D53E8A9D}"/>
                  </a:ext>
                </a:extLst>
              </p:cNvPr>
              <p:cNvSpPr/>
              <p:nvPr/>
            </p:nvSpPr>
            <p:spPr>
              <a:xfrm>
                <a:off x="6104316" y="3063734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EEB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545;p37">
                <a:extLst>
                  <a:ext uri="{FF2B5EF4-FFF2-40B4-BE49-F238E27FC236}">
                    <a16:creationId xmlns:a16="http://schemas.microsoft.com/office/drawing/2014/main" id="{9129BB87-D562-4344-ADE5-8957C9FB835A}"/>
                  </a:ext>
                </a:extLst>
              </p:cNvPr>
              <p:cNvSpPr/>
              <p:nvPr/>
            </p:nvSpPr>
            <p:spPr>
              <a:xfrm>
                <a:off x="6073312" y="2897692"/>
                <a:ext cx="30025" cy="545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950" extrusionOk="0">
                    <a:moveTo>
                      <a:pt x="710" y="1"/>
                    </a:moveTo>
                    <a:cubicBezTo>
                      <a:pt x="481" y="1"/>
                      <a:pt x="220" y="368"/>
                      <a:pt x="108" y="874"/>
                    </a:cubicBezTo>
                    <a:cubicBezTo>
                      <a:pt x="1" y="1410"/>
                      <a:pt x="84" y="1886"/>
                      <a:pt x="322" y="1945"/>
                    </a:cubicBezTo>
                    <a:cubicBezTo>
                      <a:pt x="335" y="1948"/>
                      <a:pt x="349" y="1949"/>
                      <a:pt x="362" y="1949"/>
                    </a:cubicBezTo>
                    <a:cubicBezTo>
                      <a:pt x="590" y="1949"/>
                      <a:pt x="841" y="1571"/>
                      <a:pt x="953" y="1064"/>
                    </a:cubicBezTo>
                    <a:cubicBezTo>
                      <a:pt x="1072" y="529"/>
                      <a:pt x="977" y="52"/>
                      <a:pt x="751" y="5"/>
                    </a:cubicBezTo>
                    <a:cubicBezTo>
                      <a:pt x="737" y="2"/>
                      <a:pt x="724" y="1"/>
                      <a:pt x="7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546;p37">
                <a:extLst>
                  <a:ext uri="{FF2B5EF4-FFF2-40B4-BE49-F238E27FC236}">
                    <a16:creationId xmlns:a16="http://schemas.microsoft.com/office/drawing/2014/main" id="{C4E858E9-9C43-43F5-B1F5-D561F9BA13BD}"/>
                  </a:ext>
                </a:extLst>
              </p:cNvPr>
              <p:cNvSpPr/>
              <p:nvPr/>
            </p:nvSpPr>
            <p:spPr>
              <a:xfrm>
                <a:off x="6319185" y="2420580"/>
                <a:ext cx="90971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506" extrusionOk="0">
                    <a:moveTo>
                      <a:pt x="2676" y="0"/>
                    </a:moveTo>
                    <a:cubicBezTo>
                      <a:pt x="2301" y="0"/>
                      <a:pt x="1725" y="257"/>
                      <a:pt x="1179" y="709"/>
                    </a:cubicBezTo>
                    <a:cubicBezTo>
                      <a:pt x="417" y="1328"/>
                      <a:pt x="1" y="2078"/>
                      <a:pt x="251" y="2375"/>
                    </a:cubicBezTo>
                    <a:cubicBezTo>
                      <a:pt x="322" y="2464"/>
                      <a:pt x="441" y="2506"/>
                      <a:pt x="591" y="2506"/>
                    </a:cubicBezTo>
                    <a:cubicBezTo>
                      <a:pt x="966" y="2506"/>
                      <a:pt x="1540" y="2246"/>
                      <a:pt x="2084" y="1804"/>
                    </a:cubicBezTo>
                    <a:cubicBezTo>
                      <a:pt x="2846" y="1185"/>
                      <a:pt x="3251" y="435"/>
                      <a:pt x="3013" y="125"/>
                    </a:cubicBezTo>
                    <a:cubicBezTo>
                      <a:pt x="2942" y="41"/>
                      <a:pt x="2825" y="0"/>
                      <a:pt x="2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547;p37">
                <a:extLst>
                  <a:ext uri="{FF2B5EF4-FFF2-40B4-BE49-F238E27FC236}">
                    <a16:creationId xmlns:a16="http://schemas.microsoft.com/office/drawing/2014/main" id="{0D99A04E-D67F-48DB-9511-34B8C390D6D4}"/>
                  </a:ext>
                </a:extLst>
              </p:cNvPr>
              <p:cNvSpPr/>
              <p:nvPr/>
            </p:nvSpPr>
            <p:spPr>
              <a:xfrm>
                <a:off x="6522415" y="2317832"/>
                <a:ext cx="157625" cy="8190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2927" extrusionOk="0">
                    <a:moveTo>
                      <a:pt x="3707" y="0"/>
                    </a:moveTo>
                    <a:cubicBezTo>
                      <a:pt x="3329" y="0"/>
                      <a:pt x="2915" y="50"/>
                      <a:pt x="2489" y="154"/>
                    </a:cubicBezTo>
                    <a:cubicBezTo>
                      <a:pt x="1036" y="523"/>
                      <a:pt x="0" y="1392"/>
                      <a:pt x="179" y="2118"/>
                    </a:cubicBezTo>
                    <a:cubicBezTo>
                      <a:pt x="306" y="2633"/>
                      <a:pt x="1007" y="2927"/>
                      <a:pt x="1926" y="2927"/>
                    </a:cubicBezTo>
                    <a:cubicBezTo>
                      <a:pt x="2303" y="2927"/>
                      <a:pt x="2717" y="2877"/>
                      <a:pt x="3144" y="2773"/>
                    </a:cubicBezTo>
                    <a:cubicBezTo>
                      <a:pt x="4596" y="2416"/>
                      <a:pt x="5632" y="1535"/>
                      <a:pt x="5453" y="809"/>
                    </a:cubicBezTo>
                    <a:cubicBezTo>
                      <a:pt x="5327" y="294"/>
                      <a:pt x="4626" y="0"/>
                      <a:pt x="3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548;p37">
                <a:extLst>
                  <a:ext uri="{FF2B5EF4-FFF2-40B4-BE49-F238E27FC236}">
                    <a16:creationId xmlns:a16="http://schemas.microsoft.com/office/drawing/2014/main" id="{C26229FC-F67A-4BC8-AB78-5E94A3B3C0EE}"/>
                  </a:ext>
                </a:extLst>
              </p:cNvPr>
              <p:cNvSpPr/>
              <p:nvPr/>
            </p:nvSpPr>
            <p:spPr>
              <a:xfrm>
                <a:off x="7318992" y="2816658"/>
                <a:ext cx="41666" cy="6704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396" extrusionOk="0">
                    <a:moveTo>
                      <a:pt x="943" y="0"/>
                    </a:moveTo>
                    <a:cubicBezTo>
                      <a:pt x="619" y="0"/>
                      <a:pt x="288" y="456"/>
                      <a:pt x="155" y="1067"/>
                    </a:cubicBezTo>
                    <a:cubicBezTo>
                      <a:pt x="0" y="1722"/>
                      <a:pt x="155" y="2317"/>
                      <a:pt x="488" y="2389"/>
                    </a:cubicBezTo>
                    <a:cubicBezTo>
                      <a:pt x="511" y="2394"/>
                      <a:pt x="533" y="2396"/>
                      <a:pt x="556" y="2396"/>
                    </a:cubicBezTo>
                    <a:cubicBezTo>
                      <a:pt x="872" y="2396"/>
                      <a:pt x="1212" y="1940"/>
                      <a:pt x="1346" y="1329"/>
                    </a:cubicBezTo>
                    <a:cubicBezTo>
                      <a:pt x="1489" y="674"/>
                      <a:pt x="1346" y="79"/>
                      <a:pt x="1012" y="8"/>
                    </a:cubicBezTo>
                    <a:cubicBezTo>
                      <a:pt x="989" y="3"/>
                      <a:pt x="966" y="0"/>
                      <a:pt x="9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2549;p37">
                <a:extLst>
                  <a:ext uri="{FF2B5EF4-FFF2-40B4-BE49-F238E27FC236}">
                    <a16:creationId xmlns:a16="http://schemas.microsoft.com/office/drawing/2014/main" id="{065A5C84-4873-4074-A842-4B84CA70BCE5}"/>
                  </a:ext>
                </a:extLst>
              </p:cNvPr>
              <p:cNvSpPr/>
              <p:nvPr/>
            </p:nvSpPr>
            <p:spPr>
              <a:xfrm>
                <a:off x="7337320" y="2995320"/>
                <a:ext cx="29997" cy="54538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949" extrusionOk="0">
                    <a:moveTo>
                      <a:pt x="710" y="0"/>
                    </a:moveTo>
                    <a:cubicBezTo>
                      <a:pt x="481" y="0"/>
                      <a:pt x="220" y="379"/>
                      <a:pt x="119" y="885"/>
                    </a:cubicBezTo>
                    <a:cubicBezTo>
                      <a:pt x="0" y="1409"/>
                      <a:pt x="95" y="1885"/>
                      <a:pt x="322" y="1945"/>
                    </a:cubicBezTo>
                    <a:cubicBezTo>
                      <a:pt x="335" y="1948"/>
                      <a:pt x="348" y="1949"/>
                      <a:pt x="361" y="1949"/>
                    </a:cubicBezTo>
                    <a:cubicBezTo>
                      <a:pt x="591" y="1949"/>
                      <a:pt x="852" y="1570"/>
                      <a:pt x="964" y="1064"/>
                    </a:cubicBezTo>
                    <a:cubicBezTo>
                      <a:pt x="1072" y="528"/>
                      <a:pt x="988" y="52"/>
                      <a:pt x="750" y="4"/>
                    </a:cubicBezTo>
                    <a:cubicBezTo>
                      <a:pt x="737" y="2"/>
                      <a:pt x="724" y="0"/>
                      <a:pt x="7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" name="Google Shape;12550;p37">
                <a:extLst>
                  <a:ext uri="{FF2B5EF4-FFF2-40B4-BE49-F238E27FC236}">
                    <a16:creationId xmlns:a16="http://schemas.microsoft.com/office/drawing/2014/main" id="{04F238B1-B6C1-42A7-8454-BF95A37B7149}"/>
                  </a:ext>
                </a:extLst>
              </p:cNvPr>
              <p:cNvGrpSpPr/>
              <p:nvPr/>
            </p:nvGrpSpPr>
            <p:grpSpPr>
              <a:xfrm>
                <a:off x="6116963" y="3080019"/>
                <a:ext cx="1196047" cy="351877"/>
                <a:chOff x="6116963" y="3080019"/>
                <a:chExt cx="1196047" cy="351877"/>
              </a:xfrm>
            </p:grpSpPr>
            <p:sp>
              <p:nvSpPr>
                <p:cNvPr id="133" name="Google Shape;12551;p37">
                  <a:extLst>
                    <a:ext uri="{FF2B5EF4-FFF2-40B4-BE49-F238E27FC236}">
                      <a16:creationId xmlns:a16="http://schemas.microsoft.com/office/drawing/2014/main" id="{A04FEADB-96C6-4E74-879A-C5E55BA576E1}"/>
                    </a:ext>
                  </a:extLst>
                </p:cNvPr>
                <p:cNvSpPr/>
                <p:nvPr/>
              </p:nvSpPr>
              <p:spPr>
                <a:xfrm>
                  <a:off x="6116963" y="3174989"/>
                  <a:ext cx="112630" cy="25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" h="9181" extrusionOk="0">
                      <a:moveTo>
                        <a:pt x="1298" y="1"/>
                      </a:moveTo>
                      <a:lnTo>
                        <a:pt x="0" y="441"/>
                      </a:lnTo>
                      <a:lnTo>
                        <a:pt x="2179" y="6787"/>
                      </a:lnTo>
                      <a:cubicBezTo>
                        <a:pt x="2394" y="7430"/>
                        <a:pt x="2120" y="7692"/>
                        <a:pt x="1703" y="7847"/>
                      </a:cubicBezTo>
                      <a:cubicBezTo>
                        <a:pt x="1560" y="7895"/>
                        <a:pt x="1394" y="7954"/>
                        <a:pt x="1251" y="7990"/>
                      </a:cubicBezTo>
                      <a:lnTo>
                        <a:pt x="1655" y="9180"/>
                      </a:lnTo>
                      <a:cubicBezTo>
                        <a:pt x="1870" y="9121"/>
                        <a:pt x="2084" y="9061"/>
                        <a:pt x="2298" y="8990"/>
                      </a:cubicBezTo>
                      <a:cubicBezTo>
                        <a:pt x="3275" y="8645"/>
                        <a:pt x="4025" y="7906"/>
                        <a:pt x="3453" y="6251"/>
                      </a:cubicBezTo>
                      <a:lnTo>
                        <a:pt x="12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2552;p37">
                  <a:extLst>
                    <a:ext uri="{FF2B5EF4-FFF2-40B4-BE49-F238E27FC236}">
                      <a16:creationId xmlns:a16="http://schemas.microsoft.com/office/drawing/2014/main" id="{F388D362-885C-4839-942D-30C6E4DA3897}"/>
                    </a:ext>
                  </a:extLst>
                </p:cNvPr>
                <p:cNvSpPr/>
                <p:nvPr/>
              </p:nvSpPr>
              <p:spPr>
                <a:xfrm>
                  <a:off x="6226902" y="3132177"/>
                  <a:ext cx="166608" cy="248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8896" extrusionOk="0">
                      <a:moveTo>
                        <a:pt x="2377" y="1285"/>
                      </a:moveTo>
                      <a:cubicBezTo>
                        <a:pt x="2690" y="1285"/>
                        <a:pt x="2926" y="1480"/>
                        <a:pt x="3060" y="1971"/>
                      </a:cubicBezTo>
                      <a:lnTo>
                        <a:pt x="4275" y="6555"/>
                      </a:lnTo>
                      <a:cubicBezTo>
                        <a:pt x="4442" y="7174"/>
                        <a:pt x="4227" y="7472"/>
                        <a:pt x="3811" y="7579"/>
                      </a:cubicBezTo>
                      <a:cubicBezTo>
                        <a:pt x="3726" y="7603"/>
                        <a:pt x="3645" y="7615"/>
                        <a:pt x="3568" y="7615"/>
                      </a:cubicBezTo>
                      <a:cubicBezTo>
                        <a:pt x="3257" y="7615"/>
                        <a:pt x="3018" y="7411"/>
                        <a:pt x="2894" y="6924"/>
                      </a:cubicBezTo>
                      <a:lnTo>
                        <a:pt x="1667" y="2340"/>
                      </a:lnTo>
                      <a:cubicBezTo>
                        <a:pt x="1513" y="1733"/>
                        <a:pt x="1715" y="1435"/>
                        <a:pt x="2144" y="1316"/>
                      </a:cubicBezTo>
                      <a:cubicBezTo>
                        <a:pt x="2226" y="1296"/>
                        <a:pt x="2304" y="1285"/>
                        <a:pt x="2377" y="1285"/>
                      </a:cubicBezTo>
                      <a:close/>
                      <a:moveTo>
                        <a:pt x="2529" y="0"/>
                      </a:moveTo>
                      <a:cubicBezTo>
                        <a:pt x="2309" y="0"/>
                        <a:pt x="2073" y="34"/>
                        <a:pt x="1822" y="102"/>
                      </a:cubicBezTo>
                      <a:cubicBezTo>
                        <a:pt x="513" y="447"/>
                        <a:pt x="1" y="1424"/>
                        <a:pt x="358" y="2781"/>
                      </a:cubicBezTo>
                      <a:lnTo>
                        <a:pt x="1536" y="7198"/>
                      </a:lnTo>
                      <a:cubicBezTo>
                        <a:pt x="1825" y="8296"/>
                        <a:pt x="2488" y="8895"/>
                        <a:pt x="3424" y="8895"/>
                      </a:cubicBezTo>
                      <a:cubicBezTo>
                        <a:pt x="3645" y="8895"/>
                        <a:pt x="3882" y="8862"/>
                        <a:pt x="4132" y="8794"/>
                      </a:cubicBezTo>
                      <a:cubicBezTo>
                        <a:pt x="5442" y="8448"/>
                        <a:pt x="5954" y="7484"/>
                        <a:pt x="5585" y="6115"/>
                      </a:cubicBezTo>
                      <a:lnTo>
                        <a:pt x="4418" y="1697"/>
                      </a:lnTo>
                      <a:cubicBezTo>
                        <a:pt x="4119" y="600"/>
                        <a:pt x="3462" y="0"/>
                        <a:pt x="25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2553;p37">
                  <a:extLst>
                    <a:ext uri="{FF2B5EF4-FFF2-40B4-BE49-F238E27FC236}">
                      <a16:creationId xmlns:a16="http://schemas.microsoft.com/office/drawing/2014/main" id="{600D2023-D71B-4A24-BDBD-82BF372F6BBC}"/>
                    </a:ext>
                  </a:extLst>
                </p:cNvPr>
                <p:cNvSpPr/>
                <p:nvPr/>
              </p:nvSpPr>
              <p:spPr>
                <a:xfrm>
                  <a:off x="6412476" y="3089030"/>
                  <a:ext cx="147943" cy="255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9148" extrusionOk="0">
                      <a:moveTo>
                        <a:pt x="4072" y="1"/>
                      </a:moveTo>
                      <a:lnTo>
                        <a:pt x="2774" y="203"/>
                      </a:lnTo>
                      <a:lnTo>
                        <a:pt x="3798" y="6907"/>
                      </a:lnTo>
                      <a:cubicBezTo>
                        <a:pt x="3894" y="7526"/>
                        <a:pt x="3656" y="7788"/>
                        <a:pt x="3215" y="7859"/>
                      </a:cubicBezTo>
                      <a:cubicBezTo>
                        <a:pt x="3164" y="7866"/>
                        <a:pt x="3115" y="7870"/>
                        <a:pt x="3067" y="7870"/>
                      </a:cubicBezTo>
                      <a:cubicBezTo>
                        <a:pt x="2716" y="7870"/>
                        <a:pt x="2465" y="7666"/>
                        <a:pt x="2382" y="7121"/>
                      </a:cubicBezTo>
                      <a:lnTo>
                        <a:pt x="1358" y="418"/>
                      </a:lnTo>
                      <a:lnTo>
                        <a:pt x="0" y="620"/>
                      </a:lnTo>
                      <a:lnTo>
                        <a:pt x="1000" y="7240"/>
                      </a:lnTo>
                      <a:cubicBezTo>
                        <a:pt x="1189" y="8466"/>
                        <a:pt x="1839" y="9148"/>
                        <a:pt x="2909" y="9148"/>
                      </a:cubicBezTo>
                      <a:cubicBezTo>
                        <a:pt x="3055" y="9148"/>
                        <a:pt x="3208" y="9135"/>
                        <a:pt x="3370" y="9109"/>
                      </a:cubicBezTo>
                      <a:cubicBezTo>
                        <a:pt x="4715" y="8907"/>
                        <a:pt x="5287" y="8014"/>
                        <a:pt x="5072" y="6621"/>
                      </a:cubicBezTo>
                      <a:lnTo>
                        <a:pt x="40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2554;p37">
                  <a:extLst>
                    <a:ext uri="{FF2B5EF4-FFF2-40B4-BE49-F238E27FC236}">
                      <a16:creationId xmlns:a16="http://schemas.microsoft.com/office/drawing/2014/main" id="{418B9222-D697-4077-8FC4-5896CAFA0CC2}"/>
                    </a:ext>
                  </a:extLst>
                </p:cNvPr>
                <p:cNvSpPr/>
                <p:nvPr/>
              </p:nvSpPr>
              <p:spPr>
                <a:xfrm>
                  <a:off x="6611368" y="3080019"/>
                  <a:ext cx="125949" cy="24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8848" extrusionOk="0">
                      <a:moveTo>
                        <a:pt x="2072" y="1264"/>
                      </a:moveTo>
                      <a:cubicBezTo>
                        <a:pt x="2572" y="1264"/>
                        <a:pt x="2786" y="1525"/>
                        <a:pt x="2798" y="2156"/>
                      </a:cubicBezTo>
                      <a:lnTo>
                        <a:pt x="2822" y="3014"/>
                      </a:lnTo>
                      <a:cubicBezTo>
                        <a:pt x="2834" y="3716"/>
                        <a:pt x="2524" y="3954"/>
                        <a:pt x="2013" y="3966"/>
                      </a:cubicBezTo>
                      <a:lnTo>
                        <a:pt x="1477" y="3978"/>
                      </a:lnTo>
                      <a:lnTo>
                        <a:pt x="1417" y="1275"/>
                      </a:lnTo>
                      <a:lnTo>
                        <a:pt x="2072" y="1264"/>
                      </a:lnTo>
                      <a:close/>
                      <a:moveTo>
                        <a:pt x="2160" y="1"/>
                      </a:moveTo>
                      <a:cubicBezTo>
                        <a:pt x="2135" y="1"/>
                        <a:pt x="2109" y="1"/>
                        <a:pt x="2084" y="1"/>
                      </a:cubicBezTo>
                      <a:lnTo>
                        <a:pt x="0" y="61"/>
                      </a:lnTo>
                      <a:lnTo>
                        <a:pt x="215" y="8848"/>
                      </a:lnTo>
                      <a:lnTo>
                        <a:pt x="1596" y="8812"/>
                      </a:lnTo>
                      <a:lnTo>
                        <a:pt x="1512" y="5240"/>
                      </a:lnTo>
                      <a:lnTo>
                        <a:pt x="1977" y="5228"/>
                      </a:lnTo>
                      <a:cubicBezTo>
                        <a:pt x="2000" y="5227"/>
                        <a:pt x="2023" y="5227"/>
                        <a:pt x="2046" y="5227"/>
                      </a:cubicBezTo>
                      <a:cubicBezTo>
                        <a:pt x="2639" y="5227"/>
                        <a:pt x="2894" y="5532"/>
                        <a:pt x="2917" y="6324"/>
                      </a:cubicBezTo>
                      <a:lnTo>
                        <a:pt x="2941" y="7705"/>
                      </a:lnTo>
                      <a:cubicBezTo>
                        <a:pt x="2965" y="8419"/>
                        <a:pt x="3013" y="8550"/>
                        <a:pt x="3096" y="8776"/>
                      </a:cubicBezTo>
                      <a:lnTo>
                        <a:pt x="4501" y="8741"/>
                      </a:lnTo>
                      <a:cubicBezTo>
                        <a:pt x="4358" y="8431"/>
                        <a:pt x="4334" y="8110"/>
                        <a:pt x="4334" y="7681"/>
                      </a:cubicBezTo>
                      <a:lnTo>
                        <a:pt x="4299" y="6324"/>
                      </a:lnTo>
                      <a:cubicBezTo>
                        <a:pt x="4275" y="5407"/>
                        <a:pt x="4037" y="4752"/>
                        <a:pt x="3334" y="4478"/>
                      </a:cubicBezTo>
                      <a:cubicBezTo>
                        <a:pt x="3941" y="4169"/>
                        <a:pt x="4215" y="3573"/>
                        <a:pt x="4203" y="2668"/>
                      </a:cubicBezTo>
                      <a:lnTo>
                        <a:pt x="4179" y="1978"/>
                      </a:lnTo>
                      <a:cubicBezTo>
                        <a:pt x="4144" y="645"/>
                        <a:pt x="3535" y="1"/>
                        <a:pt x="21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2555;p37">
                  <a:extLst>
                    <a:ext uri="{FF2B5EF4-FFF2-40B4-BE49-F238E27FC236}">
                      <a16:creationId xmlns:a16="http://schemas.microsoft.com/office/drawing/2014/main" id="{A639F151-08E6-4A54-8B85-4B2EEC0DBED3}"/>
                    </a:ext>
                  </a:extLst>
                </p:cNvPr>
                <p:cNvSpPr/>
                <p:nvPr/>
              </p:nvSpPr>
              <p:spPr>
                <a:xfrm>
                  <a:off x="6785273" y="3082370"/>
                  <a:ext cx="148951" cy="2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9229" extrusionOk="0">
                      <a:moveTo>
                        <a:pt x="977" y="1"/>
                      </a:moveTo>
                      <a:lnTo>
                        <a:pt x="0" y="8740"/>
                      </a:lnTo>
                      <a:lnTo>
                        <a:pt x="1239" y="8883"/>
                      </a:lnTo>
                      <a:lnTo>
                        <a:pt x="1941" y="2549"/>
                      </a:lnTo>
                      <a:lnTo>
                        <a:pt x="2953" y="9073"/>
                      </a:lnTo>
                      <a:lnTo>
                        <a:pt x="4358" y="9228"/>
                      </a:lnTo>
                      <a:lnTo>
                        <a:pt x="5323" y="489"/>
                      </a:lnTo>
                      <a:lnTo>
                        <a:pt x="4108" y="346"/>
                      </a:lnTo>
                      <a:lnTo>
                        <a:pt x="3525" y="5585"/>
                      </a:lnTo>
                      <a:lnTo>
                        <a:pt x="2691" y="191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2556;p37">
                  <a:extLst>
                    <a:ext uri="{FF2B5EF4-FFF2-40B4-BE49-F238E27FC236}">
                      <a16:creationId xmlns:a16="http://schemas.microsoft.com/office/drawing/2014/main" id="{AC569377-D7FB-4CED-A12C-28581E08C665}"/>
                    </a:ext>
                  </a:extLst>
                </p:cNvPr>
                <p:cNvSpPr/>
                <p:nvPr/>
              </p:nvSpPr>
              <p:spPr>
                <a:xfrm>
                  <a:off x="6961836" y="3111359"/>
                  <a:ext cx="159276" cy="2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9419" extrusionOk="0">
                      <a:moveTo>
                        <a:pt x="2025" y="1"/>
                      </a:moveTo>
                      <a:lnTo>
                        <a:pt x="1" y="8561"/>
                      </a:lnTo>
                      <a:lnTo>
                        <a:pt x="3668" y="9418"/>
                      </a:lnTo>
                      <a:lnTo>
                        <a:pt x="3954" y="8192"/>
                      </a:lnTo>
                      <a:lnTo>
                        <a:pt x="1632" y="7644"/>
                      </a:lnTo>
                      <a:lnTo>
                        <a:pt x="2227" y="5144"/>
                      </a:lnTo>
                      <a:lnTo>
                        <a:pt x="4073" y="5573"/>
                      </a:lnTo>
                      <a:lnTo>
                        <a:pt x="4370" y="4358"/>
                      </a:lnTo>
                      <a:lnTo>
                        <a:pt x="2525" y="3918"/>
                      </a:lnTo>
                      <a:lnTo>
                        <a:pt x="3084" y="1537"/>
                      </a:lnTo>
                      <a:lnTo>
                        <a:pt x="5406" y="2084"/>
                      </a:lnTo>
                      <a:lnTo>
                        <a:pt x="5692" y="858"/>
                      </a:lnTo>
                      <a:lnTo>
                        <a:pt x="20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2557;p37">
                  <a:extLst>
                    <a:ext uri="{FF2B5EF4-FFF2-40B4-BE49-F238E27FC236}">
                      <a16:creationId xmlns:a16="http://schemas.microsoft.com/office/drawing/2014/main" id="{8A426D9B-7135-4428-ABB8-A71F1768F36D}"/>
                    </a:ext>
                  </a:extLst>
                </p:cNvPr>
                <p:cNvSpPr/>
                <p:nvPr/>
              </p:nvSpPr>
              <p:spPr>
                <a:xfrm>
                  <a:off x="7149732" y="3152995"/>
                  <a:ext cx="163278" cy="2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9336" extrusionOk="0">
                      <a:moveTo>
                        <a:pt x="1227" y="1"/>
                      </a:moveTo>
                      <a:lnTo>
                        <a:pt x="953" y="6133"/>
                      </a:lnTo>
                      <a:lnTo>
                        <a:pt x="1" y="8895"/>
                      </a:lnTo>
                      <a:lnTo>
                        <a:pt x="1311" y="9335"/>
                      </a:lnTo>
                      <a:lnTo>
                        <a:pt x="2263" y="6585"/>
                      </a:lnTo>
                      <a:lnTo>
                        <a:pt x="5835" y="1596"/>
                      </a:lnTo>
                      <a:lnTo>
                        <a:pt x="4585" y="1168"/>
                      </a:lnTo>
                      <a:lnTo>
                        <a:pt x="2275" y="4609"/>
                      </a:lnTo>
                      <a:lnTo>
                        <a:pt x="2596" y="477"/>
                      </a:lnTo>
                      <a:lnTo>
                        <a:pt x="122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" name="Google Shape;12563;p37">
                <a:extLst>
                  <a:ext uri="{FF2B5EF4-FFF2-40B4-BE49-F238E27FC236}">
                    <a16:creationId xmlns:a16="http://schemas.microsoft.com/office/drawing/2014/main" id="{747C11AF-9E9B-4FC7-A21B-5468043FA4FA}"/>
                  </a:ext>
                </a:extLst>
              </p:cNvPr>
              <p:cNvSpPr/>
              <p:nvPr/>
            </p:nvSpPr>
            <p:spPr>
              <a:xfrm>
                <a:off x="5699508" y="3192981"/>
                <a:ext cx="1994369" cy="433141"/>
              </a:xfrm>
              <a:custGeom>
                <a:avLst/>
                <a:gdLst/>
                <a:ahLst/>
                <a:cxnLst/>
                <a:rect l="l" t="t" r="r" b="b"/>
                <a:pathLst>
                  <a:path w="71272" h="15479" extrusionOk="0">
                    <a:moveTo>
                      <a:pt x="2525" y="1"/>
                    </a:moveTo>
                    <a:cubicBezTo>
                      <a:pt x="1680" y="382"/>
                      <a:pt x="834" y="763"/>
                      <a:pt x="1" y="1179"/>
                    </a:cubicBezTo>
                    <a:cubicBezTo>
                      <a:pt x="3942" y="5085"/>
                      <a:pt x="8442" y="9847"/>
                      <a:pt x="13276" y="15479"/>
                    </a:cubicBezTo>
                    <a:cubicBezTo>
                      <a:pt x="20259" y="11907"/>
                      <a:pt x="27951" y="10121"/>
                      <a:pt x="35641" y="10121"/>
                    </a:cubicBezTo>
                    <a:cubicBezTo>
                      <a:pt x="43331" y="10121"/>
                      <a:pt x="51019" y="11907"/>
                      <a:pt x="57996" y="15479"/>
                    </a:cubicBezTo>
                    <a:cubicBezTo>
                      <a:pt x="62842" y="9847"/>
                      <a:pt x="67343" y="5085"/>
                      <a:pt x="71272" y="1179"/>
                    </a:cubicBezTo>
                    <a:cubicBezTo>
                      <a:pt x="70438" y="763"/>
                      <a:pt x="69593" y="370"/>
                      <a:pt x="68736" y="1"/>
                    </a:cubicBezTo>
                    <a:cubicBezTo>
                      <a:pt x="64926" y="3823"/>
                      <a:pt x="61104" y="7918"/>
                      <a:pt x="57330" y="12240"/>
                    </a:cubicBezTo>
                    <a:cubicBezTo>
                      <a:pt x="50442" y="9079"/>
                      <a:pt x="43036" y="7499"/>
                      <a:pt x="35632" y="7499"/>
                    </a:cubicBezTo>
                    <a:cubicBezTo>
                      <a:pt x="28228" y="7499"/>
                      <a:pt x="20825" y="9079"/>
                      <a:pt x="13943" y="12240"/>
                    </a:cubicBezTo>
                    <a:cubicBezTo>
                      <a:pt x="10157" y="7930"/>
                      <a:pt x="6347" y="3823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11BD9D5-2098-45C9-B5E7-337C28871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9400" y1="21800" x2="20200" y2="43800"/>
                          <a14:foregroundMark x1="20200" y1="43800" x2="20200" y2="44200"/>
                          <a14:foregroundMark x1="25600" y1="36800" x2="33000" y2="61800"/>
                          <a14:foregroundMark x1="33000" y1="61800" x2="31400" y2="55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2" t="11772" r="8583" b="12382"/>
            <a:stretch/>
          </p:blipFill>
          <p:spPr bwMode="auto">
            <a:xfrm>
              <a:off x="1008329" y="1332885"/>
              <a:ext cx="583125" cy="547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4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628 -0.18859 L 0.02796 -0.275 C 0.0415 -0.29414 0.06181 -0.30402 0.08299 -0.30402 C 0.10695 -0.30402 0.12639 -0.29414 0.13994 -0.275 L 0.20504 -0.18859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66" y="-5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12568;p38">
            <a:extLst>
              <a:ext uri="{FF2B5EF4-FFF2-40B4-BE49-F238E27FC236}">
                <a16:creationId xmlns:a16="http://schemas.microsoft.com/office/drawing/2014/main" id="{E82C663D-E72D-4F83-B4E8-F6A121859CCD}"/>
              </a:ext>
            </a:extLst>
          </p:cNvPr>
          <p:cNvSpPr/>
          <p:nvPr/>
        </p:nvSpPr>
        <p:spPr>
          <a:xfrm rot="10800000">
            <a:off x="7269261" y="-1341783"/>
            <a:ext cx="4064782" cy="4211433"/>
          </a:xfrm>
          <a:prstGeom prst="arc">
            <a:avLst>
              <a:gd name="adj1" fmla="val 16048879"/>
              <a:gd name="adj2" fmla="val 1877539"/>
            </a:avLst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7" name="Google Shape;12507;p36"/>
          <p:cNvSpPr txBox="1">
            <a:spLocks noGrp="1"/>
          </p:cNvSpPr>
          <p:nvPr>
            <p:ph type="title" idx="2"/>
          </p:nvPr>
        </p:nvSpPr>
        <p:spPr>
          <a:xfrm>
            <a:off x="1007968" y="162356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</a:rPr>
              <a:t>01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2509" name="Google Shape;12509;p36"/>
          <p:cNvSpPr txBox="1">
            <a:spLocks noGrp="1"/>
          </p:cNvSpPr>
          <p:nvPr>
            <p:ph type="title" idx="3"/>
          </p:nvPr>
        </p:nvSpPr>
        <p:spPr>
          <a:xfrm>
            <a:off x="1835143" y="1623561"/>
            <a:ext cx="2440500" cy="531600"/>
          </a:xfrm>
          <a:prstGeom prst="rect">
            <a:avLst/>
          </a:prstGeom>
        </p:spPr>
        <p:txBody>
          <a:bodyPr spcFirstLastPara="1" wrap="square" lIns="91425" tIns="118850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PROVIDE LIGHT</a:t>
            </a:r>
          </a:p>
        </p:txBody>
      </p:sp>
      <p:sp>
        <p:nvSpPr>
          <p:cNvPr id="12511" name="Google Shape;12511;p36"/>
          <p:cNvSpPr txBox="1">
            <a:spLocks noGrp="1"/>
          </p:cNvSpPr>
          <p:nvPr>
            <p:ph type="title" idx="5"/>
          </p:nvPr>
        </p:nvSpPr>
        <p:spPr>
          <a:xfrm>
            <a:off x="4653643" y="162356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</a:rPr>
              <a:t>02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2514" name="Google Shape;12514;p36"/>
          <p:cNvSpPr txBox="1">
            <a:spLocks noGrp="1"/>
          </p:cNvSpPr>
          <p:nvPr>
            <p:ph type="title" idx="7"/>
          </p:nvPr>
        </p:nvSpPr>
        <p:spPr>
          <a:xfrm>
            <a:off x="1007968" y="313706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</a:rPr>
              <a:t>03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2515" name="Google Shape;12515;p36"/>
          <p:cNvSpPr txBox="1">
            <a:spLocks noGrp="1"/>
          </p:cNvSpPr>
          <p:nvPr>
            <p:ph type="title" idx="8"/>
          </p:nvPr>
        </p:nvSpPr>
        <p:spPr>
          <a:xfrm>
            <a:off x="1876376" y="2874108"/>
            <a:ext cx="2358034" cy="12417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THE MOON’S GRAVITATIONAL PULL </a:t>
            </a:r>
          </a:p>
        </p:txBody>
      </p:sp>
      <p:grpSp>
        <p:nvGrpSpPr>
          <p:cNvPr id="30" name="Google Shape;12573;p38">
            <a:extLst>
              <a:ext uri="{FF2B5EF4-FFF2-40B4-BE49-F238E27FC236}">
                <a16:creationId xmlns:a16="http://schemas.microsoft.com/office/drawing/2014/main" id="{CB35D16F-1738-49A1-87BF-7EAB755E5CBE}"/>
              </a:ext>
            </a:extLst>
          </p:cNvPr>
          <p:cNvGrpSpPr/>
          <p:nvPr/>
        </p:nvGrpSpPr>
        <p:grpSpPr>
          <a:xfrm rot="922623">
            <a:off x="6971699" y="1025232"/>
            <a:ext cx="2129793" cy="1213396"/>
            <a:chOff x="5584309" y="965652"/>
            <a:chExt cx="2262406" cy="1163028"/>
          </a:xfrm>
        </p:grpSpPr>
        <p:sp>
          <p:nvSpPr>
            <p:cNvPr id="31" name="Google Shape;12574;p38">
              <a:extLst>
                <a:ext uri="{FF2B5EF4-FFF2-40B4-BE49-F238E27FC236}">
                  <a16:creationId xmlns:a16="http://schemas.microsoft.com/office/drawing/2014/main" id="{9AA8A25C-2454-4FB7-9E1E-F3C6C4F43DF4}"/>
                </a:ext>
              </a:extLst>
            </p:cNvPr>
            <p:cNvSpPr/>
            <p:nvPr/>
          </p:nvSpPr>
          <p:spPr>
            <a:xfrm rot="2187854">
              <a:off x="6325201" y="1444881"/>
              <a:ext cx="784623" cy="189043"/>
            </a:xfrm>
            <a:custGeom>
              <a:avLst/>
              <a:gdLst/>
              <a:ahLst/>
              <a:cxnLst/>
              <a:rect l="l" t="t" r="r" b="b"/>
              <a:pathLst>
                <a:path w="31386" h="7562" extrusionOk="0">
                  <a:moveTo>
                    <a:pt x="31135" y="1"/>
                  </a:moveTo>
                  <a:lnTo>
                    <a:pt x="1" y="6323"/>
                  </a:lnTo>
                  <a:lnTo>
                    <a:pt x="251" y="7561"/>
                  </a:lnTo>
                  <a:lnTo>
                    <a:pt x="31385" y="1251"/>
                  </a:lnTo>
                  <a:lnTo>
                    <a:pt x="31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75;p38">
              <a:extLst>
                <a:ext uri="{FF2B5EF4-FFF2-40B4-BE49-F238E27FC236}">
                  <a16:creationId xmlns:a16="http://schemas.microsoft.com/office/drawing/2014/main" id="{06B7F777-43AD-48DA-8F5C-F10FCFEECC76}"/>
                </a:ext>
              </a:extLst>
            </p:cNvPr>
            <p:cNvSpPr/>
            <p:nvPr/>
          </p:nvSpPr>
          <p:spPr>
            <a:xfrm rot="2187854">
              <a:off x="6567149" y="1258762"/>
              <a:ext cx="300065" cy="544131"/>
            </a:xfrm>
            <a:custGeom>
              <a:avLst/>
              <a:gdLst/>
              <a:ahLst/>
              <a:cxnLst/>
              <a:rect l="l" t="t" r="r" b="b"/>
              <a:pathLst>
                <a:path w="12003" h="21766" extrusionOk="0">
                  <a:moveTo>
                    <a:pt x="7919" y="1"/>
                  </a:moveTo>
                  <a:lnTo>
                    <a:pt x="1" y="1608"/>
                  </a:lnTo>
                  <a:lnTo>
                    <a:pt x="4097" y="21766"/>
                  </a:lnTo>
                  <a:lnTo>
                    <a:pt x="12002" y="20158"/>
                  </a:lnTo>
                  <a:lnTo>
                    <a:pt x="79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76;p38">
              <a:extLst>
                <a:ext uri="{FF2B5EF4-FFF2-40B4-BE49-F238E27FC236}">
                  <a16:creationId xmlns:a16="http://schemas.microsoft.com/office/drawing/2014/main" id="{386B2DC6-C41C-4DBF-AF8D-B35180E65445}"/>
                </a:ext>
              </a:extLst>
            </p:cNvPr>
            <p:cNvSpPr/>
            <p:nvPr/>
          </p:nvSpPr>
          <p:spPr>
            <a:xfrm rot="2187854">
              <a:off x="6420749" y="1185332"/>
              <a:ext cx="267616" cy="520607"/>
            </a:xfrm>
            <a:custGeom>
              <a:avLst/>
              <a:gdLst/>
              <a:ahLst/>
              <a:cxnLst/>
              <a:rect l="l" t="t" r="r" b="b"/>
              <a:pathLst>
                <a:path w="10705" h="20825" extrusionOk="0">
                  <a:moveTo>
                    <a:pt x="6609" y="0"/>
                  </a:moveTo>
                  <a:lnTo>
                    <a:pt x="1" y="1477"/>
                  </a:lnTo>
                  <a:lnTo>
                    <a:pt x="7371" y="20824"/>
                  </a:lnTo>
                  <a:lnTo>
                    <a:pt x="10705" y="20158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7;p38">
              <a:extLst>
                <a:ext uri="{FF2B5EF4-FFF2-40B4-BE49-F238E27FC236}">
                  <a16:creationId xmlns:a16="http://schemas.microsoft.com/office/drawing/2014/main" id="{40CE41E6-FEA1-458D-98B2-53ADE09E1640}"/>
                </a:ext>
              </a:extLst>
            </p:cNvPr>
            <p:cNvSpPr/>
            <p:nvPr/>
          </p:nvSpPr>
          <p:spPr>
            <a:xfrm rot="2187854">
              <a:off x="6758247" y="1320017"/>
              <a:ext cx="185469" cy="532806"/>
            </a:xfrm>
            <a:custGeom>
              <a:avLst/>
              <a:gdLst/>
              <a:ahLst/>
              <a:cxnLst/>
              <a:rect l="l" t="t" r="r" b="b"/>
              <a:pathLst>
                <a:path w="7419" h="21313" extrusionOk="0">
                  <a:moveTo>
                    <a:pt x="6644" y="0"/>
                  </a:moveTo>
                  <a:lnTo>
                    <a:pt x="1" y="1155"/>
                  </a:lnTo>
                  <a:lnTo>
                    <a:pt x="4084" y="21312"/>
                  </a:lnTo>
                  <a:lnTo>
                    <a:pt x="7418" y="20634"/>
                  </a:lnTo>
                  <a:lnTo>
                    <a:pt x="6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78;p38">
              <a:extLst>
                <a:ext uri="{FF2B5EF4-FFF2-40B4-BE49-F238E27FC236}">
                  <a16:creationId xmlns:a16="http://schemas.microsoft.com/office/drawing/2014/main" id="{0D920B85-9628-4A95-8464-D415A063AA18}"/>
                </a:ext>
              </a:extLst>
            </p:cNvPr>
            <p:cNvSpPr/>
            <p:nvPr/>
          </p:nvSpPr>
          <p:spPr>
            <a:xfrm rot="2187854">
              <a:off x="6573449" y="1128649"/>
              <a:ext cx="554556" cy="230092"/>
            </a:xfrm>
            <a:custGeom>
              <a:avLst/>
              <a:gdLst/>
              <a:ahLst/>
              <a:cxnLst/>
              <a:rect l="l" t="t" r="r" b="b"/>
              <a:pathLst>
                <a:path w="22183" h="9204" extrusionOk="0">
                  <a:moveTo>
                    <a:pt x="21230" y="0"/>
                  </a:moveTo>
                  <a:lnTo>
                    <a:pt x="1" y="4310"/>
                  </a:lnTo>
                  <a:lnTo>
                    <a:pt x="1013" y="9204"/>
                  </a:lnTo>
                  <a:lnTo>
                    <a:pt x="22182" y="4965"/>
                  </a:lnTo>
                  <a:lnTo>
                    <a:pt x="21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79;p38">
              <a:extLst>
                <a:ext uri="{FF2B5EF4-FFF2-40B4-BE49-F238E27FC236}">
                  <a16:creationId xmlns:a16="http://schemas.microsoft.com/office/drawing/2014/main" id="{DAB89873-DD5E-4BBB-8056-6CBD3AAC88A0}"/>
                </a:ext>
              </a:extLst>
            </p:cNvPr>
            <p:cNvSpPr/>
            <p:nvPr/>
          </p:nvSpPr>
          <p:spPr>
            <a:xfrm rot="2187854">
              <a:off x="6891608" y="1246135"/>
              <a:ext cx="213118" cy="99422"/>
            </a:xfrm>
            <a:custGeom>
              <a:avLst/>
              <a:gdLst/>
              <a:ahLst/>
              <a:cxnLst/>
              <a:rect l="l" t="t" r="r" b="b"/>
              <a:pathLst>
                <a:path w="8525" h="3977" extrusionOk="0">
                  <a:moveTo>
                    <a:pt x="7822" y="0"/>
                  </a:moveTo>
                  <a:lnTo>
                    <a:pt x="0" y="1584"/>
                  </a:lnTo>
                  <a:cubicBezTo>
                    <a:pt x="0" y="1584"/>
                    <a:pt x="5298" y="1822"/>
                    <a:pt x="5727" y="3977"/>
                  </a:cubicBezTo>
                  <a:lnTo>
                    <a:pt x="8525" y="3417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580;p38">
              <a:extLst>
                <a:ext uri="{FF2B5EF4-FFF2-40B4-BE49-F238E27FC236}">
                  <a16:creationId xmlns:a16="http://schemas.microsoft.com/office/drawing/2014/main" id="{169410E6-14EE-49FE-B72B-4FCAADDDC51D}"/>
                </a:ext>
              </a:extLst>
            </p:cNvPr>
            <p:cNvSpPr/>
            <p:nvPr/>
          </p:nvSpPr>
          <p:spPr>
            <a:xfrm rot="2187854">
              <a:off x="6610006" y="1095733"/>
              <a:ext cx="57773" cy="93497"/>
            </a:xfrm>
            <a:custGeom>
              <a:avLst/>
              <a:gdLst/>
              <a:ahLst/>
              <a:cxnLst/>
              <a:rect l="l" t="t" r="r" b="b"/>
              <a:pathLst>
                <a:path w="2311" h="3740" extrusionOk="0">
                  <a:moveTo>
                    <a:pt x="1620" y="1"/>
                  </a:moveTo>
                  <a:lnTo>
                    <a:pt x="0" y="322"/>
                  </a:lnTo>
                  <a:lnTo>
                    <a:pt x="691" y="3739"/>
                  </a:lnTo>
                  <a:lnTo>
                    <a:pt x="2310" y="3418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81;p38">
              <a:extLst>
                <a:ext uri="{FF2B5EF4-FFF2-40B4-BE49-F238E27FC236}">
                  <a16:creationId xmlns:a16="http://schemas.microsoft.com/office/drawing/2014/main" id="{F955A4FC-0D49-4657-BD2C-5366B6181FD3}"/>
                </a:ext>
              </a:extLst>
            </p:cNvPr>
            <p:cNvSpPr/>
            <p:nvPr/>
          </p:nvSpPr>
          <p:spPr>
            <a:xfrm rot="2187854">
              <a:off x="6665186" y="1117174"/>
              <a:ext cx="27424" cy="87547"/>
            </a:xfrm>
            <a:custGeom>
              <a:avLst/>
              <a:gdLst/>
              <a:ahLst/>
              <a:cxnLst/>
              <a:rect l="l" t="t" r="r" b="b"/>
              <a:pathLst>
                <a:path w="1097" h="3502" extrusionOk="0">
                  <a:moveTo>
                    <a:pt x="406" y="1"/>
                  </a:moveTo>
                  <a:lnTo>
                    <a:pt x="1" y="84"/>
                  </a:lnTo>
                  <a:lnTo>
                    <a:pt x="691" y="3501"/>
                  </a:lnTo>
                  <a:lnTo>
                    <a:pt x="1096" y="3418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82;p38">
              <a:extLst>
                <a:ext uri="{FF2B5EF4-FFF2-40B4-BE49-F238E27FC236}">
                  <a16:creationId xmlns:a16="http://schemas.microsoft.com/office/drawing/2014/main" id="{F9233566-FE7D-437A-B44B-6B95DC7978A4}"/>
                </a:ext>
              </a:extLst>
            </p:cNvPr>
            <p:cNvSpPr/>
            <p:nvPr/>
          </p:nvSpPr>
          <p:spPr>
            <a:xfrm rot="2187854">
              <a:off x="6623322" y="1098731"/>
              <a:ext cx="531006" cy="146270"/>
            </a:xfrm>
            <a:custGeom>
              <a:avLst/>
              <a:gdLst/>
              <a:ahLst/>
              <a:cxnLst/>
              <a:rect l="l" t="t" r="r" b="b"/>
              <a:pathLst>
                <a:path w="21241" h="5851" extrusionOk="0">
                  <a:moveTo>
                    <a:pt x="14409" y="0"/>
                  </a:moveTo>
                  <a:cubicBezTo>
                    <a:pt x="13107" y="0"/>
                    <a:pt x="11624" y="131"/>
                    <a:pt x="9966" y="469"/>
                  </a:cubicBezTo>
                  <a:cubicBezTo>
                    <a:pt x="2584" y="1969"/>
                    <a:pt x="0" y="5850"/>
                    <a:pt x="0" y="5850"/>
                  </a:cubicBezTo>
                  <a:lnTo>
                    <a:pt x="21241" y="1552"/>
                  </a:lnTo>
                  <a:cubicBezTo>
                    <a:pt x="21241" y="1552"/>
                    <a:pt x="18895" y="0"/>
                    <a:pt x="14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583;p38">
              <a:extLst>
                <a:ext uri="{FF2B5EF4-FFF2-40B4-BE49-F238E27FC236}">
                  <a16:creationId xmlns:a16="http://schemas.microsoft.com/office/drawing/2014/main" id="{D2B91B75-EDCF-4F28-847A-E3D64C700F40}"/>
                </a:ext>
              </a:extLst>
            </p:cNvPr>
            <p:cNvSpPr/>
            <p:nvPr/>
          </p:nvSpPr>
          <p:spPr>
            <a:xfrm rot="2187854">
              <a:off x="6403983" y="1724130"/>
              <a:ext cx="378637" cy="144970"/>
            </a:xfrm>
            <a:custGeom>
              <a:avLst/>
              <a:gdLst/>
              <a:ahLst/>
              <a:cxnLst/>
              <a:rect l="l" t="t" r="r" b="b"/>
              <a:pathLst>
                <a:path w="15146" h="5799" extrusionOk="0">
                  <a:moveTo>
                    <a:pt x="14574" y="1"/>
                  </a:moveTo>
                  <a:lnTo>
                    <a:pt x="1" y="2953"/>
                  </a:lnTo>
                  <a:lnTo>
                    <a:pt x="572" y="5799"/>
                  </a:lnTo>
                  <a:lnTo>
                    <a:pt x="15146" y="2834"/>
                  </a:lnTo>
                  <a:lnTo>
                    <a:pt x="145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84;p38">
              <a:extLst>
                <a:ext uri="{FF2B5EF4-FFF2-40B4-BE49-F238E27FC236}">
                  <a16:creationId xmlns:a16="http://schemas.microsoft.com/office/drawing/2014/main" id="{4A3FF83D-39DE-4220-B8E9-109E7E5B7FE9}"/>
                </a:ext>
              </a:extLst>
            </p:cNvPr>
            <p:cNvSpPr/>
            <p:nvPr/>
          </p:nvSpPr>
          <p:spPr>
            <a:xfrm rot="2187854">
              <a:off x="6643050" y="1809695"/>
              <a:ext cx="112546" cy="66098"/>
            </a:xfrm>
            <a:custGeom>
              <a:avLst/>
              <a:gdLst/>
              <a:ahLst/>
              <a:cxnLst/>
              <a:rect l="l" t="t" r="r" b="b"/>
              <a:pathLst>
                <a:path w="4502" h="2644" extrusionOk="0">
                  <a:moveTo>
                    <a:pt x="4144" y="0"/>
                  </a:moveTo>
                  <a:lnTo>
                    <a:pt x="1" y="846"/>
                  </a:lnTo>
                  <a:lnTo>
                    <a:pt x="370" y="2643"/>
                  </a:lnTo>
                  <a:lnTo>
                    <a:pt x="4501" y="1798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85;p38">
              <a:extLst>
                <a:ext uri="{FF2B5EF4-FFF2-40B4-BE49-F238E27FC236}">
                  <a16:creationId xmlns:a16="http://schemas.microsoft.com/office/drawing/2014/main" id="{45E8148B-43B9-4117-898B-84686781098F}"/>
                </a:ext>
              </a:extLst>
            </p:cNvPr>
            <p:cNvSpPr/>
            <p:nvPr/>
          </p:nvSpPr>
          <p:spPr>
            <a:xfrm rot="2187854">
              <a:off x="6625798" y="1790072"/>
              <a:ext cx="21449" cy="47373"/>
            </a:xfrm>
            <a:custGeom>
              <a:avLst/>
              <a:gdLst/>
              <a:ahLst/>
              <a:cxnLst/>
              <a:rect l="l" t="t" r="r" b="b"/>
              <a:pathLst>
                <a:path w="858" h="1895" extrusionOk="0">
                  <a:moveTo>
                    <a:pt x="501" y="1"/>
                  </a:moveTo>
                  <a:lnTo>
                    <a:pt x="1" y="96"/>
                  </a:lnTo>
                  <a:lnTo>
                    <a:pt x="370" y="1894"/>
                  </a:lnTo>
                  <a:lnTo>
                    <a:pt x="858" y="1787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86;p38">
              <a:extLst>
                <a:ext uri="{FF2B5EF4-FFF2-40B4-BE49-F238E27FC236}">
                  <a16:creationId xmlns:a16="http://schemas.microsoft.com/office/drawing/2014/main" id="{89BEC7F7-20D6-43D0-A0F6-FEF758C81251}"/>
                </a:ext>
              </a:extLst>
            </p:cNvPr>
            <p:cNvSpPr/>
            <p:nvPr/>
          </p:nvSpPr>
          <p:spPr>
            <a:xfrm rot="2187854">
              <a:off x="6436820" y="1704355"/>
              <a:ext cx="40799" cy="51498"/>
            </a:xfrm>
            <a:custGeom>
              <a:avLst/>
              <a:gdLst/>
              <a:ahLst/>
              <a:cxnLst/>
              <a:rect l="l" t="t" r="r" b="b"/>
              <a:pathLst>
                <a:path w="1632" h="2060" extrusionOk="0">
                  <a:moveTo>
                    <a:pt x="1263" y="0"/>
                  </a:moveTo>
                  <a:lnTo>
                    <a:pt x="1" y="262"/>
                  </a:lnTo>
                  <a:lnTo>
                    <a:pt x="370" y="2060"/>
                  </a:lnTo>
                  <a:lnTo>
                    <a:pt x="1632" y="1798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87;p38">
              <a:extLst>
                <a:ext uri="{FF2B5EF4-FFF2-40B4-BE49-F238E27FC236}">
                  <a16:creationId xmlns:a16="http://schemas.microsoft.com/office/drawing/2014/main" id="{DC3D7910-CB68-491D-BD51-27FC496FB074}"/>
                </a:ext>
              </a:extLst>
            </p:cNvPr>
            <p:cNvSpPr/>
            <p:nvPr/>
          </p:nvSpPr>
          <p:spPr>
            <a:xfrm rot="2187854">
              <a:off x="6387829" y="1789656"/>
              <a:ext cx="364337" cy="101046"/>
            </a:xfrm>
            <a:custGeom>
              <a:avLst/>
              <a:gdLst/>
              <a:ahLst/>
              <a:cxnLst/>
              <a:rect l="l" t="t" r="r" b="b"/>
              <a:pathLst>
                <a:path w="14574" h="4042" extrusionOk="0">
                  <a:moveTo>
                    <a:pt x="14574" y="0"/>
                  </a:moveTo>
                  <a:lnTo>
                    <a:pt x="0" y="2953"/>
                  </a:lnTo>
                  <a:cubicBezTo>
                    <a:pt x="0" y="2953"/>
                    <a:pt x="2043" y="4042"/>
                    <a:pt x="5126" y="4042"/>
                  </a:cubicBezTo>
                  <a:cubicBezTo>
                    <a:pt x="5939" y="4042"/>
                    <a:pt x="6824" y="3966"/>
                    <a:pt x="7763" y="3775"/>
                  </a:cubicBezTo>
                  <a:cubicBezTo>
                    <a:pt x="12252" y="2870"/>
                    <a:pt x="14574" y="0"/>
                    <a:pt x="14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88;p38">
              <a:extLst>
                <a:ext uri="{FF2B5EF4-FFF2-40B4-BE49-F238E27FC236}">
                  <a16:creationId xmlns:a16="http://schemas.microsoft.com/office/drawing/2014/main" id="{212204D4-8D52-4BFE-AA16-6BCE5D4D5C18}"/>
                </a:ext>
              </a:extLst>
            </p:cNvPr>
            <p:cNvSpPr/>
            <p:nvPr/>
          </p:nvSpPr>
          <p:spPr>
            <a:xfrm rot="2187854">
              <a:off x="6412077" y="1788599"/>
              <a:ext cx="36049" cy="108671"/>
            </a:xfrm>
            <a:custGeom>
              <a:avLst/>
              <a:gdLst/>
              <a:ahLst/>
              <a:cxnLst/>
              <a:rect l="l" t="t" r="r" b="b"/>
              <a:pathLst>
                <a:path w="1442" h="4347" extrusionOk="0">
                  <a:moveTo>
                    <a:pt x="751" y="1"/>
                  </a:moveTo>
                  <a:lnTo>
                    <a:pt x="1" y="2548"/>
                  </a:lnTo>
                  <a:lnTo>
                    <a:pt x="548" y="4346"/>
                  </a:lnTo>
                  <a:lnTo>
                    <a:pt x="870" y="4287"/>
                  </a:lnTo>
                  <a:lnTo>
                    <a:pt x="489" y="2441"/>
                  </a:lnTo>
                  <a:lnTo>
                    <a:pt x="1441" y="167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89;p38">
              <a:extLst>
                <a:ext uri="{FF2B5EF4-FFF2-40B4-BE49-F238E27FC236}">
                  <a16:creationId xmlns:a16="http://schemas.microsoft.com/office/drawing/2014/main" id="{9EA41A9C-1B18-478D-B71A-80A529327399}"/>
                </a:ext>
              </a:extLst>
            </p:cNvPr>
            <p:cNvSpPr/>
            <p:nvPr/>
          </p:nvSpPr>
          <p:spPr>
            <a:xfrm rot="2187854">
              <a:off x="6283644" y="1865368"/>
              <a:ext cx="191393" cy="70473"/>
            </a:xfrm>
            <a:custGeom>
              <a:avLst/>
              <a:gdLst/>
              <a:ahLst/>
              <a:cxnLst/>
              <a:rect l="l" t="t" r="r" b="b"/>
              <a:pathLst>
                <a:path w="7656" h="2819" extrusionOk="0">
                  <a:moveTo>
                    <a:pt x="3119" y="0"/>
                  </a:moveTo>
                  <a:cubicBezTo>
                    <a:pt x="993" y="0"/>
                    <a:pt x="0" y="1092"/>
                    <a:pt x="0" y="1092"/>
                  </a:cubicBezTo>
                  <a:lnTo>
                    <a:pt x="7656" y="2818"/>
                  </a:lnTo>
                  <a:cubicBezTo>
                    <a:pt x="7656" y="2818"/>
                    <a:pt x="6977" y="508"/>
                    <a:pt x="4144" y="80"/>
                  </a:cubicBezTo>
                  <a:cubicBezTo>
                    <a:pt x="3777" y="24"/>
                    <a:pt x="3435" y="0"/>
                    <a:pt x="3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90;p38">
              <a:extLst>
                <a:ext uri="{FF2B5EF4-FFF2-40B4-BE49-F238E27FC236}">
                  <a16:creationId xmlns:a16="http://schemas.microsoft.com/office/drawing/2014/main" id="{3C628E1D-D5AE-464E-ADA3-D70EB6E052BE}"/>
                </a:ext>
              </a:extLst>
            </p:cNvPr>
            <p:cNvSpPr/>
            <p:nvPr/>
          </p:nvSpPr>
          <p:spPr>
            <a:xfrm rot="2187854">
              <a:off x="6264113" y="1876711"/>
              <a:ext cx="203318" cy="76472"/>
            </a:xfrm>
            <a:custGeom>
              <a:avLst/>
              <a:gdLst/>
              <a:ahLst/>
              <a:cxnLst/>
              <a:rect l="l" t="t" r="r" b="b"/>
              <a:pathLst>
                <a:path w="8133" h="3059" extrusionOk="0">
                  <a:moveTo>
                    <a:pt x="2208" y="0"/>
                  </a:moveTo>
                  <a:cubicBezTo>
                    <a:pt x="1063" y="0"/>
                    <a:pt x="248" y="253"/>
                    <a:pt x="156" y="714"/>
                  </a:cubicBezTo>
                  <a:cubicBezTo>
                    <a:pt x="1" y="1428"/>
                    <a:pt x="1632" y="2380"/>
                    <a:pt x="3799" y="2821"/>
                  </a:cubicBezTo>
                  <a:cubicBezTo>
                    <a:pt x="4568" y="2982"/>
                    <a:pt x="5300" y="3058"/>
                    <a:pt x="5931" y="3058"/>
                  </a:cubicBezTo>
                  <a:cubicBezTo>
                    <a:pt x="7077" y="3058"/>
                    <a:pt x="7890" y="2805"/>
                    <a:pt x="7990" y="2345"/>
                  </a:cubicBezTo>
                  <a:cubicBezTo>
                    <a:pt x="8133" y="1630"/>
                    <a:pt x="6502" y="690"/>
                    <a:pt x="4335" y="237"/>
                  </a:cubicBezTo>
                  <a:cubicBezTo>
                    <a:pt x="3570" y="77"/>
                    <a:pt x="2839" y="0"/>
                    <a:pt x="2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91;p38">
              <a:extLst>
                <a:ext uri="{FF2B5EF4-FFF2-40B4-BE49-F238E27FC236}">
                  <a16:creationId xmlns:a16="http://schemas.microsoft.com/office/drawing/2014/main" id="{932DDEAA-152F-4281-8CCA-6F73F45C6A55}"/>
                </a:ext>
              </a:extLst>
            </p:cNvPr>
            <p:cNvSpPr/>
            <p:nvPr/>
          </p:nvSpPr>
          <p:spPr>
            <a:xfrm rot="2187854">
              <a:off x="6333275" y="1905637"/>
              <a:ext cx="32749" cy="68773"/>
            </a:xfrm>
            <a:custGeom>
              <a:avLst/>
              <a:gdLst/>
              <a:ahLst/>
              <a:cxnLst/>
              <a:rect l="l" t="t" r="r" b="b"/>
              <a:pathLst>
                <a:path w="1310" h="2751" extrusionOk="0">
                  <a:moveTo>
                    <a:pt x="96" y="1"/>
                  </a:moveTo>
                  <a:lnTo>
                    <a:pt x="0" y="2751"/>
                  </a:lnTo>
                  <a:lnTo>
                    <a:pt x="1310" y="25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92;p38">
              <a:extLst>
                <a:ext uri="{FF2B5EF4-FFF2-40B4-BE49-F238E27FC236}">
                  <a16:creationId xmlns:a16="http://schemas.microsoft.com/office/drawing/2014/main" id="{E85D6E26-0A21-4BAF-9231-D43DA19D5442}"/>
                </a:ext>
              </a:extLst>
            </p:cNvPr>
            <p:cNvSpPr/>
            <p:nvPr/>
          </p:nvSpPr>
          <p:spPr>
            <a:xfrm rot="2187854">
              <a:off x="6612155" y="1893490"/>
              <a:ext cx="66098" cy="120571"/>
            </a:xfrm>
            <a:custGeom>
              <a:avLst/>
              <a:gdLst/>
              <a:ahLst/>
              <a:cxnLst/>
              <a:rect l="l" t="t" r="r" b="b"/>
              <a:pathLst>
                <a:path w="2644" h="4823" extrusionOk="0">
                  <a:moveTo>
                    <a:pt x="607" y="1"/>
                  </a:moveTo>
                  <a:lnTo>
                    <a:pt x="0" y="429"/>
                  </a:lnTo>
                  <a:lnTo>
                    <a:pt x="369" y="4823"/>
                  </a:lnTo>
                  <a:lnTo>
                    <a:pt x="2643" y="4084"/>
                  </a:lnTo>
                  <a:lnTo>
                    <a:pt x="2524" y="3525"/>
                  </a:lnTo>
                  <a:lnTo>
                    <a:pt x="965" y="418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93;p38">
              <a:extLst>
                <a:ext uri="{FF2B5EF4-FFF2-40B4-BE49-F238E27FC236}">
                  <a16:creationId xmlns:a16="http://schemas.microsoft.com/office/drawing/2014/main" id="{9EFFFC8C-ADF1-4E1B-BDB4-B191A4DD093F}"/>
                </a:ext>
              </a:extLst>
            </p:cNvPr>
            <p:cNvSpPr/>
            <p:nvPr/>
          </p:nvSpPr>
          <p:spPr>
            <a:xfrm rot="2187854">
              <a:off x="6633191" y="1917154"/>
              <a:ext cx="73247" cy="192893"/>
            </a:xfrm>
            <a:custGeom>
              <a:avLst/>
              <a:gdLst/>
              <a:ahLst/>
              <a:cxnLst/>
              <a:rect l="l" t="t" r="r" b="b"/>
              <a:pathLst>
                <a:path w="2930" h="7716" extrusionOk="0">
                  <a:moveTo>
                    <a:pt x="2930" y="0"/>
                  </a:moveTo>
                  <a:cubicBezTo>
                    <a:pt x="2929" y="1"/>
                    <a:pt x="656" y="763"/>
                    <a:pt x="334" y="3608"/>
                  </a:cubicBezTo>
                  <a:cubicBezTo>
                    <a:pt x="1" y="6454"/>
                    <a:pt x="1489" y="7716"/>
                    <a:pt x="1489" y="7716"/>
                  </a:cubicBezTo>
                  <a:lnTo>
                    <a:pt x="2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94;p38">
              <a:extLst>
                <a:ext uri="{FF2B5EF4-FFF2-40B4-BE49-F238E27FC236}">
                  <a16:creationId xmlns:a16="http://schemas.microsoft.com/office/drawing/2014/main" id="{3FC3672E-6F3E-4381-8EB4-72060BB05E39}"/>
                </a:ext>
              </a:extLst>
            </p:cNvPr>
            <p:cNvSpPr/>
            <p:nvPr/>
          </p:nvSpPr>
          <p:spPr>
            <a:xfrm rot="2187854">
              <a:off x="6646551" y="1931012"/>
              <a:ext cx="83972" cy="197668"/>
            </a:xfrm>
            <a:custGeom>
              <a:avLst/>
              <a:gdLst/>
              <a:ahLst/>
              <a:cxnLst/>
              <a:rect l="l" t="t" r="r" b="b"/>
              <a:pathLst>
                <a:path w="3359" h="7907" extrusionOk="0">
                  <a:moveTo>
                    <a:pt x="2284" y="1"/>
                  </a:moveTo>
                  <a:cubicBezTo>
                    <a:pt x="1573" y="1"/>
                    <a:pt x="738" y="1628"/>
                    <a:pt x="382" y="3733"/>
                  </a:cubicBezTo>
                  <a:cubicBezTo>
                    <a:pt x="1" y="5912"/>
                    <a:pt x="286" y="7781"/>
                    <a:pt x="1013" y="7900"/>
                  </a:cubicBezTo>
                  <a:cubicBezTo>
                    <a:pt x="1037" y="7904"/>
                    <a:pt x="1061" y="7906"/>
                    <a:pt x="1086" y="7906"/>
                  </a:cubicBezTo>
                  <a:cubicBezTo>
                    <a:pt x="1787" y="7906"/>
                    <a:pt x="2633" y="6279"/>
                    <a:pt x="2989" y="4174"/>
                  </a:cubicBezTo>
                  <a:cubicBezTo>
                    <a:pt x="3358" y="1995"/>
                    <a:pt x="3073" y="138"/>
                    <a:pt x="2358" y="7"/>
                  </a:cubicBezTo>
                  <a:cubicBezTo>
                    <a:pt x="2334" y="3"/>
                    <a:pt x="2309" y="1"/>
                    <a:pt x="2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95;p38">
              <a:extLst>
                <a:ext uri="{FF2B5EF4-FFF2-40B4-BE49-F238E27FC236}">
                  <a16:creationId xmlns:a16="http://schemas.microsoft.com/office/drawing/2014/main" id="{42DFFA95-5EDA-43A4-A35B-61B444169EFA}"/>
                </a:ext>
              </a:extLst>
            </p:cNvPr>
            <p:cNvSpPr/>
            <p:nvPr/>
          </p:nvSpPr>
          <p:spPr>
            <a:xfrm rot="2187854">
              <a:off x="6680114" y="2030342"/>
              <a:ext cx="68798" cy="30374"/>
            </a:xfrm>
            <a:custGeom>
              <a:avLst/>
              <a:gdLst/>
              <a:ahLst/>
              <a:cxnLst/>
              <a:rect l="l" t="t" r="r" b="b"/>
              <a:pathLst>
                <a:path w="2752" h="1215" extrusionOk="0">
                  <a:moveTo>
                    <a:pt x="203" y="0"/>
                  </a:moveTo>
                  <a:lnTo>
                    <a:pt x="1" y="1215"/>
                  </a:lnTo>
                  <a:lnTo>
                    <a:pt x="2751" y="121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96;p38">
              <a:extLst>
                <a:ext uri="{FF2B5EF4-FFF2-40B4-BE49-F238E27FC236}">
                  <a16:creationId xmlns:a16="http://schemas.microsoft.com/office/drawing/2014/main" id="{5B749C4F-AF2B-4509-9FE5-EDD7A6D9A83F}"/>
                </a:ext>
              </a:extLst>
            </p:cNvPr>
            <p:cNvSpPr/>
            <p:nvPr/>
          </p:nvSpPr>
          <p:spPr>
            <a:xfrm rot="2187854">
              <a:off x="6979045" y="1643481"/>
              <a:ext cx="867670" cy="429510"/>
            </a:xfrm>
            <a:custGeom>
              <a:avLst/>
              <a:gdLst/>
              <a:ahLst/>
              <a:cxnLst/>
              <a:rect l="l" t="t" r="r" b="b"/>
              <a:pathLst>
                <a:path w="34708" h="17181" extrusionOk="0">
                  <a:moveTo>
                    <a:pt x="32564" y="0"/>
                  </a:moveTo>
                  <a:lnTo>
                    <a:pt x="1" y="6608"/>
                  </a:lnTo>
                  <a:lnTo>
                    <a:pt x="2144" y="17181"/>
                  </a:lnTo>
                  <a:lnTo>
                    <a:pt x="34708" y="10573"/>
                  </a:lnTo>
                  <a:lnTo>
                    <a:pt x="325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97;p38">
              <a:extLst>
                <a:ext uri="{FF2B5EF4-FFF2-40B4-BE49-F238E27FC236}">
                  <a16:creationId xmlns:a16="http://schemas.microsoft.com/office/drawing/2014/main" id="{D28D20CE-5E2A-4340-A938-D467D912CF4C}"/>
                </a:ext>
              </a:extLst>
            </p:cNvPr>
            <p:cNvSpPr/>
            <p:nvPr/>
          </p:nvSpPr>
          <p:spPr>
            <a:xfrm rot="2187854">
              <a:off x="5584309" y="1004695"/>
              <a:ext cx="867670" cy="429535"/>
            </a:xfrm>
            <a:custGeom>
              <a:avLst/>
              <a:gdLst/>
              <a:ahLst/>
              <a:cxnLst/>
              <a:rect l="l" t="t" r="r" b="b"/>
              <a:pathLst>
                <a:path w="34708" h="17182" extrusionOk="0">
                  <a:moveTo>
                    <a:pt x="32564" y="1"/>
                  </a:moveTo>
                  <a:lnTo>
                    <a:pt x="1" y="6609"/>
                  </a:lnTo>
                  <a:lnTo>
                    <a:pt x="2144" y="17182"/>
                  </a:lnTo>
                  <a:lnTo>
                    <a:pt x="34707" y="10574"/>
                  </a:lnTo>
                  <a:lnTo>
                    <a:pt x="32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12598;p38">
              <a:extLst>
                <a:ext uri="{FF2B5EF4-FFF2-40B4-BE49-F238E27FC236}">
                  <a16:creationId xmlns:a16="http://schemas.microsoft.com/office/drawing/2014/main" id="{063B3FD0-8306-44A3-B882-3B44CDEE75D4}"/>
                </a:ext>
              </a:extLst>
            </p:cNvPr>
            <p:cNvGrpSpPr/>
            <p:nvPr/>
          </p:nvGrpSpPr>
          <p:grpSpPr>
            <a:xfrm>
              <a:off x="5618929" y="965652"/>
              <a:ext cx="2190547" cy="1144548"/>
              <a:chOff x="5618929" y="965652"/>
              <a:chExt cx="2190547" cy="1144548"/>
            </a:xfrm>
          </p:grpSpPr>
          <p:sp>
            <p:nvSpPr>
              <p:cNvPr id="56" name="Google Shape;12599;p38">
                <a:extLst>
                  <a:ext uri="{FF2B5EF4-FFF2-40B4-BE49-F238E27FC236}">
                    <a16:creationId xmlns:a16="http://schemas.microsoft.com/office/drawing/2014/main" id="{B67C1402-9070-4390-B1FA-22FDD62CE53C}"/>
                  </a:ext>
                </a:extLst>
              </p:cNvPr>
              <p:cNvSpPr/>
              <p:nvPr/>
            </p:nvSpPr>
            <p:spPr>
              <a:xfrm rot="2187854">
                <a:off x="7065935" y="1604415"/>
                <a:ext cx="189043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5323" extrusionOk="0">
                    <a:moveTo>
                      <a:pt x="6752" y="1"/>
                    </a:moveTo>
                    <a:lnTo>
                      <a:pt x="1" y="1370"/>
                    </a:lnTo>
                    <a:lnTo>
                      <a:pt x="811" y="5323"/>
                    </a:lnTo>
                    <a:lnTo>
                      <a:pt x="7561" y="3954"/>
                    </a:lnTo>
                    <a:lnTo>
                      <a:pt x="67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600;p38">
                <a:extLst>
                  <a:ext uri="{FF2B5EF4-FFF2-40B4-BE49-F238E27FC236}">
                    <a16:creationId xmlns:a16="http://schemas.microsoft.com/office/drawing/2014/main" id="{0448670B-A2AC-48F0-8DEE-37BF0048FDB0}"/>
                  </a:ext>
                </a:extLst>
              </p:cNvPr>
              <p:cNvSpPr/>
              <p:nvPr/>
            </p:nvSpPr>
            <p:spPr>
              <a:xfrm rot="2187854">
                <a:off x="7013673" y="1716683"/>
                <a:ext cx="188718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5323" extrusionOk="0">
                    <a:moveTo>
                      <a:pt x="6751" y="0"/>
                    </a:moveTo>
                    <a:lnTo>
                      <a:pt x="0" y="1370"/>
                    </a:lnTo>
                    <a:lnTo>
                      <a:pt x="810" y="5323"/>
                    </a:lnTo>
                    <a:lnTo>
                      <a:pt x="7549" y="3953"/>
                    </a:lnTo>
                    <a:lnTo>
                      <a:pt x="67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601;p38">
                <a:extLst>
                  <a:ext uri="{FF2B5EF4-FFF2-40B4-BE49-F238E27FC236}">
                    <a16:creationId xmlns:a16="http://schemas.microsoft.com/office/drawing/2014/main" id="{1F3CB526-923D-4555-92A5-44BE9CF25C5A}"/>
                  </a:ext>
                </a:extLst>
              </p:cNvPr>
              <p:cNvSpPr/>
              <p:nvPr/>
            </p:nvSpPr>
            <p:spPr>
              <a:xfrm rot="2187854">
                <a:off x="7246730" y="1689783"/>
                <a:ext cx="188718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5323" extrusionOk="0">
                    <a:moveTo>
                      <a:pt x="6739" y="1"/>
                    </a:moveTo>
                    <a:lnTo>
                      <a:pt x="0" y="1370"/>
                    </a:lnTo>
                    <a:lnTo>
                      <a:pt x="798" y="5323"/>
                    </a:lnTo>
                    <a:lnTo>
                      <a:pt x="7549" y="3954"/>
                    </a:lnTo>
                    <a:lnTo>
                      <a:pt x="67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602;p38">
                <a:extLst>
                  <a:ext uri="{FF2B5EF4-FFF2-40B4-BE49-F238E27FC236}">
                    <a16:creationId xmlns:a16="http://schemas.microsoft.com/office/drawing/2014/main" id="{96915CB7-D5F2-446E-B9F9-91A785EF2ECD}"/>
                  </a:ext>
                </a:extLst>
              </p:cNvPr>
              <p:cNvSpPr/>
              <p:nvPr/>
            </p:nvSpPr>
            <p:spPr>
              <a:xfrm rot="2187854">
                <a:off x="7194416" y="1802132"/>
                <a:ext cx="188718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5323" extrusionOk="0">
                    <a:moveTo>
                      <a:pt x="6739" y="1"/>
                    </a:moveTo>
                    <a:lnTo>
                      <a:pt x="0" y="1370"/>
                    </a:lnTo>
                    <a:lnTo>
                      <a:pt x="798" y="5323"/>
                    </a:lnTo>
                    <a:lnTo>
                      <a:pt x="7549" y="3954"/>
                    </a:lnTo>
                    <a:lnTo>
                      <a:pt x="67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603;p38">
                <a:extLst>
                  <a:ext uri="{FF2B5EF4-FFF2-40B4-BE49-F238E27FC236}">
                    <a16:creationId xmlns:a16="http://schemas.microsoft.com/office/drawing/2014/main" id="{8CA80EAD-E01F-4622-9DC9-B3954D1DE773}"/>
                  </a:ext>
                </a:extLst>
              </p:cNvPr>
              <p:cNvSpPr/>
              <p:nvPr/>
            </p:nvSpPr>
            <p:spPr>
              <a:xfrm rot="2187854">
                <a:off x="7444991" y="1773418"/>
                <a:ext cx="188718" cy="13337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5335" extrusionOk="0">
                    <a:moveTo>
                      <a:pt x="6739" y="1"/>
                    </a:moveTo>
                    <a:lnTo>
                      <a:pt x="0" y="1382"/>
                    </a:lnTo>
                    <a:lnTo>
                      <a:pt x="810" y="5335"/>
                    </a:lnTo>
                    <a:lnTo>
                      <a:pt x="7549" y="3966"/>
                    </a:lnTo>
                    <a:lnTo>
                      <a:pt x="67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604;p38">
                <a:extLst>
                  <a:ext uri="{FF2B5EF4-FFF2-40B4-BE49-F238E27FC236}">
                    <a16:creationId xmlns:a16="http://schemas.microsoft.com/office/drawing/2014/main" id="{E078747F-9233-4221-B09D-0A797119D69C}"/>
                  </a:ext>
                </a:extLst>
              </p:cNvPr>
              <p:cNvSpPr/>
              <p:nvPr/>
            </p:nvSpPr>
            <p:spPr>
              <a:xfrm rot="2187854">
                <a:off x="7387917" y="1891859"/>
                <a:ext cx="188743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323" extrusionOk="0">
                    <a:moveTo>
                      <a:pt x="6739" y="0"/>
                    </a:moveTo>
                    <a:lnTo>
                      <a:pt x="1" y="1357"/>
                    </a:lnTo>
                    <a:lnTo>
                      <a:pt x="798" y="5322"/>
                    </a:lnTo>
                    <a:lnTo>
                      <a:pt x="7549" y="3953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605;p38">
                <a:extLst>
                  <a:ext uri="{FF2B5EF4-FFF2-40B4-BE49-F238E27FC236}">
                    <a16:creationId xmlns:a16="http://schemas.microsoft.com/office/drawing/2014/main" id="{AA54BD56-B0DF-432D-9D4F-AD64C9DC56E1}"/>
                  </a:ext>
                </a:extLst>
              </p:cNvPr>
              <p:cNvSpPr/>
              <p:nvPr/>
            </p:nvSpPr>
            <p:spPr>
              <a:xfrm rot="2187854">
                <a:off x="7620733" y="1864780"/>
                <a:ext cx="188743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323" extrusionOk="0">
                    <a:moveTo>
                      <a:pt x="6751" y="1"/>
                    </a:moveTo>
                    <a:lnTo>
                      <a:pt x="1" y="1370"/>
                    </a:lnTo>
                    <a:lnTo>
                      <a:pt x="810" y="5323"/>
                    </a:lnTo>
                    <a:lnTo>
                      <a:pt x="7549" y="3953"/>
                    </a:lnTo>
                    <a:lnTo>
                      <a:pt x="67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606;p38">
                <a:extLst>
                  <a:ext uri="{FF2B5EF4-FFF2-40B4-BE49-F238E27FC236}">
                    <a16:creationId xmlns:a16="http://schemas.microsoft.com/office/drawing/2014/main" id="{61272DD4-7840-4020-9DED-D2BEAE2A139D}"/>
                  </a:ext>
                </a:extLst>
              </p:cNvPr>
              <p:cNvSpPr/>
              <p:nvPr/>
            </p:nvSpPr>
            <p:spPr>
              <a:xfrm rot="2187854">
                <a:off x="7568419" y="1977130"/>
                <a:ext cx="188743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323" extrusionOk="0">
                    <a:moveTo>
                      <a:pt x="6752" y="0"/>
                    </a:moveTo>
                    <a:lnTo>
                      <a:pt x="1" y="1370"/>
                    </a:lnTo>
                    <a:lnTo>
                      <a:pt x="810" y="5322"/>
                    </a:lnTo>
                    <a:lnTo>
                      <a:pt x="7549" y="3953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" name="Google Shape;12607;p38">
                <a:extLst>
                  <a:ext uri="{FF2B5EF4-FFF2-40B4-BE49-F238E27FC236}">
                    <a16:creationId xmlns:a16="http://schemas.microsoft.com/office/drawing/2014/main" id="{5F0C63EC-1400-4FEE-B742-5BF5059C98B3}"/>
                  </a:ext>
                </a:extLst>
              </p:cNvPr>
              <p:cNvGrpSpPr/>
              <p:nvPr/>
            </p:nvGrpSpPr>
            <p:grpSpPr>
              <a:xfrm>
                <a:off x="5618929" y="965652"/>
                <a:ext cx="800069" cy="505785"/>
                <a:chOff x="5618929" y="965652"/>
                <a:chExt cx="800069" cy="505785"/>
              </a:xfrm>
            </p:grpSpPr>
            <p:sp>
              <p:nvSpPr>
                <p:cNvPr id="65" name="Google Shape;12608;p38">
                  <a:extLst>
                    <a:ext uri="{FF2B5EF4-FFF2-40B4-BE49-F238E27FC236}">
                      <a16:creationId xmlns:a16="http://schemas.microsoft.com/office/drawing/2014/main" id="{F6ED67AE-4684-4A9A-85A4-4D74F0798ACE}"/>
                    </a:ext>
                  </a:extLst>
                </p:cNvPr>
                <p:cNvSpPr/>
                <p:nvPr/>
              </p:nvSpPr>
              <p:spPr>
                <a:xfrm rot="2187854">
                  <a:off x="5671191" y="965652"/>
                  <a:ext cx="189043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5323" extrusionOk="0">
                      <a:moveTo>
                        <a:pt x="6752" y="0"/>
                      </a:moveTo>
                      <a:lnTo>
                        <a:pt x="1" y="1370"/>
                      </a:lnTo>
                      <a:lnTo>
                        <a:pt x="810" y="5322"/>
                      </a:lnTo>
                      <a:lnTo>
                        <a:pt x="7561" y="3953"/>
                      </a:lnTo>
                      <a:lnTo>
                        <a:pt x="675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2609;p38">
                  <a:extLst>
                    <a:ext uri="{FF2B5EF4-FFF2-40B4-BE49-F238E27FC236}">
                      <a16:creationId xmlns:a16="http://schemas.microsoft.com/office/drawing/2014/main" id="{46958A1B-9EB4-4238-9608-CF5905D38810}"/>
                    </a:ext>
                  </a:extLst>
                </p:cNvPr>
                <p:cNvSpPr/>
                <p:nvPr/>
              </p:nvSpPr>
              <p:spPr>
                <a:xfrm rot="2187854">
                  <a:off x="5618929" y="1077920"/>
                  <a:ext cx="188718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23" extrusionOk="0">
                      <a:moveTo>
                        <a:pt x="6751" y="0"/>
                      </a:moveTo>
                      <a:lnTo>
                        <a:pt x="0" y="1369"/>
                      </a:lnTo>
                      <a:lnTo>
                        <a:pt x="810" y="5322"/>
                      </a:lnTo>
                      <a:lnTo>
                        <a:pt x="7549" y="3953"/>
                      </a:lnTo>
                      <a:lnTo>
                        <a:pt x="67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2610;p38">
                  <a:extLst>
                    <a:ext uri="{FF2B5EF4-FFF2-40B4-BE49-F238E27FC236}">
                      <a16:creationId xmlns:a16="http://schemas.microsoft.com/office/drawing/2014/main" id="{34805BF7-166B-400B-8AB3-F584A9A7F196}"/>
                    </a:ext>
                  </a:extLst>
                </p:cNvPr>
                <p:cNvSpPr/>
                <p:nvPr/>
              </p:nvSpPr>
              <p:spPr>
                <a:xfrm rot="2187854">
                  <a:off x="5851986" y="1051020"/>
                  <a:ext cx="188718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23" extrusionOk="0">
                      <a:moveTo>
                        <a:pt x="6739" y="1"/>
                      </a:moveTo>
                      <a:lnTo>
                        <a:pt x="0" y="1370"/>
                      </a:lnTo>
                      <a:lnTo>
                        <a:pt x="798" y="5323"/>
                      </a:lnTo>
                      <a:lnTo>
                        <a:pt x="7549" y="3953"/>
                      </a:lnTo>
                      <a:lnTo>
                        <a:pt x="67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2611;p38">
                  <a:extLst>
                    <a:ext uri="{FF2B5EF4-FFF2-40B4-BE49-F238E27FC236}">
                      <a16:creationId xmlns:a16="http://schemas.microsoft.com/office/drawing/2014/main" id="{BCEE1A73-9B3C-440F-8115-D9E764B5A432}"/>
                    </a:ext>
                  </a:extLst>
                </p:cNvPr>
                <p:cNvSpPr/>
                <p:nvPr/>
              </p:nvSpPr>
              <p:spPr>
                <a:xfrm rot="2187854">
                  <a:off x="5799672" y="1163369"/>
                  <a:ext cx="188718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23" extrusionOk="0">
                      <a:moveTo>
                        <a:pt x="6739" y="0"/>
                      </a:moveTo>
                      <a:lnTo>
                        <a:pt x="0" y="1370"/>
                      </a:lnTo>
                      <a:lnTo>
                        <a:pt x="798" y="5322"/>
                      </a:lnTo>
                      <a:lnTo>
                        <a:pt x="7549" y="3953"/>
                      </a:lnTo>
                      <a:lnTo>
                        <a:pt x="673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2612;p38">
                  <a:extLst>
                    <a:ext uri="{FF2B5EF4-FFF2-40B4-BE49-F238E27FC236}">
                      <a16:creationId xmlns:a16="http://schemas.microsoft.com/office/drawing/2014/main" id="{8FBE425A-F9CB-4360-AC39-78509C204304}"/>
                    </a:ext>
                  </a:extLst>
                </p:cNvPr>
                <p:cNvSpPr/>
                <p:nvPr/>
              </p:nvSpPr>
              <p:spPr>
                <a:xfrm rot="2187854">
                  <a:off x="6045578" y="1140468"/>
                  <a:ext cx="188718" cy="133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35" extrusionOk="0">
                      <a:moveTo>
                        <a:pt x="6751" y="0"/>
                      </a:moveTo>
                      <a:lnTo>
                        <a:pt x="0" y="1369"/>
                      </a:lnTo>
                      <a:lnTo>
                        <a:pt x="798" y="5334"/>
                      </a:lnTo>
                      <a:lnTo>
                        <a:pt x="7549" y="3965"/>
                      </a:lnTo>
                      <a:lnTo>
                        <a:pt x="67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2613;p38">
                  <a:extLst>
                    <a:ext uri="{FF2B5EF4-FFF2-40B4-BE49-F238E27FC236}">
                      <a16:creationId xmlns:a16="http://schemas.microsoft.com/office/drawing/2014/main" id="{C27B4B4D-7923-455D-AB42-E057451AEE85}"/>
                    </a:ext>
                  </a:extLst>
                </p:cNvPr>
                <p:cNvSpPr/>
                <p:nvPr/>
              </p:nvSpPr>
              <p:spPr>
                <a:xfrm rot="2187854">
                  <a:off x="5993190" y="1253068"/>
                  <a:ext cx="188718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23" extrusionOk="0">
                      <a:moveTo>
                        <a:pt x="6739" y="1"/>
                      </a:moveTo>
                      <a:lnTo>
                        <a:pt x="0" y="1370"/>
                      </a:lnTo>
                      <a:lnTo>
                        <a:pt x="798" y="5323"/>
                      </a:lnTo>
                      <a:lnTo>
                        <a:pt x="7549" y="3954"/>
                      </a:lnTo>
                      <a:lnTo>
                        <a:pt x="67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2614;p38">
                  <a:extLst>
                    <a:ext uri="{FF2B5EF4-FFF2-40B4-BE49-F238E27FC236}">
                      <a16:creationId xmlns:a16="http://schemas.microsoft.com/office/drawing/2014/main" id="{2B8222DC-01DF-4CB7-97BE-5CFED70D05D7}"/>
                    </a:ext>
                  </a:extLst>
                </p:cNvPr>
                <p:cNvSpPr/>
                <p:nvPr/>
              </p:nvSpPr>
              <p:spPr>
                <a:xfrm rot="2187854">
                  <a:off x="6229980" y="1221371"/>
                  <a:ext cx="189018" cy="133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" h="5347" extrusionOk="0">
                      <a:moveTo>
                        <a:pt x="6751" y="0"/>
                      </a:moveTo>
                      <a:lnTo>
                        <a:pt x="0" y="1381"/>
                      </a:lnTo>
                      <a:lnTo>
                        <a:pt x="810" y="5346"/>
                      </a:lnTo>
                      <a:lnTo>
                        <a:pt x="7561" y="3965"/>
                      </a:lnTo>
                      <a:lnTo>
                        <a:pt x="67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2615;p38">
                  <a:extLst>
                    <a:ext uri="{FF2B5EF4-FFF2-40B4-BE49-F238E27FC236}">
                      <a16:creationId xmlns:a16="http://schemas.microsoft.com/office/drawing/2014/main" id="{37544ABE-DD31-4C55-ACED-24AD483E0B0B}"/>
                    </a:ext>
                  </a:extLst>
                </p:cNvPr>
                <p:cNvSpPr/>
                <p:nvPr/>
              </p:nvSpPr>
              <p:spPr>
                <a:xfrm rot="2187854">
                  <a:off x="6173675" y="1338367"/>
                  <a:ext cx="188743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5323" extrusionOk="0">
                      <a:moveTo>
                        <a:pt x="6752" y="0"/>
                      </a:moveTo>
                      <a:lnTo>
                        <a:pt x="1" y="1369"/>
                      </a:lnTo>
                      <a:lnTo>
                        <a:pt x="810" y="5322"/>
                      </a:lnTo>
                      <a:lnTo>
                        <a:pt x="7549" y="3953"/>
                      </a:lnTo>
                      <a:lnTo>
                        <a:pt x="675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517" name="Google Shape;12517;p36"/>
          <p:cNvSpPr txBox="1">
            <a:spLocks noGrp="1"/>
          </p:cNvSpPr>
          <p:nvPr>
            <p:ph type="title" idx="13"/>
          </p:nvPr>
        </p:nvSpPr>
        <p:spPr>
          <a:xfrm>
            <a:off x="4653643" y="313706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</a:rPr>
              <a:t>04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2512" name="Google Shape;12512;p36"/>
          <p:cNvSpPr txBox="1">
            <a:spLocks noGrp="1"/>
          </p:cNvSpPr>
          <p:nvPr>
            <p:ph type="title" idx="16"/>
          </p:nvPr>
        </p:nvSpPr>
        <p:spPr>
          <a:xfrm>
            <a:off x="5480818" y="1623561"/>
            <a:ext cx="24405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CAUSING TIDES</a:t>
            </a:r>
          </a:p>
        </p:txBody>
      </p:sp>
      <p:sp>
        <p:nvSpPr>
          <p:cNvPr id="12508" name="Google Shape;12508;p36"/>
          <p:cNvSpPr txBox="1">
            <a:spLocks noGrp="1"/>
          </p:cNvSpPr>
          <p:nvPr>
            <p:ph type="title"/>
          </p:nvPr>
        </p:nvSpPr>
        <p:spPr>
          <a:xfrm>
            <a:off x="726193" y="721599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WOULD HAPPEN IF THE MOON DISAPPEARED?</a:t>
            </a:r>
          </a:p>
        </p:txBody>
      </p:sp>
      <p:sp>
        <p:nvSpPr>
          <p:cNvPr id="12518" name="Google Shape;12518;p36"/>
          <p:cNvSpPr txBox="1">
            <a:spLocks noGrp="1"/>
          </p:cNvSpPr>
          <p:nvPr>
            <p:ph type="title" idx="14"/>
          </p:nvPr>
        </p:nvSpPr>
        <p:spPr>
          <a:xfrm>
            <a:off x="5480818" y="3137061"/>
            <a:ext cx="2440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>
                <a:solidFill>
                  <a:schemeClr val="accent6"/>
                </a:solidFill>
              </a:rPr>
              <a:t>ILVER SHIELD</a:t>
            </a:r>
          </a:p>
        </p:txBody>
      </p:sp>
      <p:sp>
        <p:nvSpPr>
          <p:cNvPr id="12520" name="Google Shape;12520;p36"/>
          <p:cNvSpPr/>
          <p:nvPr/>
        </p:nvSpPr>
        <p:spPr>
          <a:xfrm>
            <a:off x="1063130" y="1537736"/>
            <a:ext cx="703200" cy="703200"/>
          </a:xfrm>
          <a:prstGeom prst="arc">
            <a:avLst>
              <a:gd name="adj1" fmla="val 2724557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1" name="Google Shape;12521;p36"/>
          <p:cNvSpPr/>
          <p:nvPr/>
        </p:nvSpPr>
        <p:spPr>
          <a:xfrm>
            <a:off x="4715605" y="1537736"/>
            <a:ext cx="703200" cy="703200"/>
          </a:xfrm>
          <a:prstGeom prst="arc">
            <a:avLst>
              <a:gd name="adj1" fmla="val 2724557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2" name="Google Shape;12522;p36"/>
          <p:cNvSpPr/>
          <p:nvPr/>
        </p:nvSpPr>
        <p:spPr>
          <a:xfrm>
            <a:off x="1063130" y="3051261"/>
            <a:ext cx="703200" cy="703200"/>
          </a:xfrm>
          <a:prstGeom prst="arc">
            <a:avLst>
              <a:gd name="adj1" fmla="val 2724557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3" name="Google Shape;12523;p36"/>
          <p:cNvSpPr/>
          <p:nvPr/>
        </p:nvSpPr>
        <p:spPr>
          <a:xfrm>
            <a:off x="4715605" y="3051261"/>
            <a:ext cx="703200" cy="703200"/>
          </a:xfrm>
          <a:prstGeom prst="arc">
            <a:avLst>
              <a:gd name="adj1" fmla="val 2724557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9" name="Google Shape;12569;p38"/>
          <p:cNvSpPr txBox="1">
            <a:spLocks noGrp="1"/>
          </p:cNvSpPr>
          <p:nvPr>
            <p:ph type="title"/>
          </p:nvPr>
        </p:nvSpPr>
        <p:spPr>
          <a:xfrm>
            <a:off x="2818309" y="312074"/>
            <a:ext cx="3611881" cy="627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6"/>
                </a:solidFill>
              </a:rPr>
              <a:t>PROVIDE LIGHT</a:t>
            </a:r>
          </a:p>
        </p:txBody>
      </p:sp>
      <p:sp>
        <p:nvSpPr>
          <p:cNvPr id="12570" name="Google Shape;12570;p38"/>
          <p:cNvSpPr txBox="1">
            <a:spLocks noGrp="1"/>
          </p:cNvSpPr>
          <p:nvPr>
            <p:ph type="subTitle" idx="1"/>
          </p:nvPr>
        </p:nvSpPr>
        <p:spPr>
          <a:xfrm>
            <a:off x="803081" y="1565767"/>
            <a:ext cx="3611881" cy="707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The moon does for us is that it provides some light in the night</a:t>
            </a:r>
            <a:endParaRPr lang="en-US" sz="2000"/>
          </a:p>
        </p:txBody>
      </p:sp>
      <p:sp>
        <p:nvSpPr>
          <p:cNvPr id="12571" name="Google Shape;12571;p38"/>
          <p:cNvSpPr txBox="1">
            <a:spLocks noGrp="1"/>
          </p:cNvSpPr>
          <p:nvPr>
            <p:ph type="title" idx="2"/>
          </p:nvPr>
        </p:nvSpPr>
        <p:spPr>
          <a:xfrm>
            <a:off x="898241" y="449075"/>
            <a:ext cx="14316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72" name="Google Shape;12572;p38"/>
          <p:cNvSpPr/>
          <p:nvPr/>
        </p:nvSpPr>
        <p:spPr>
          <a:xfrm>
            <a:off x="527605" y="104583"/>
            <a:ext cx="1234200" cy="1234200"/>
          </a:xfrm>
          <a:prstGeom prst="arc">
            <a:avLst>
              <a:gd name="adj1" fmla="val 2424192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Stream Moonlight Sea by Skyline Tigers | Listen online for free on  SoundCloud">
            <a:extLst>
              <a:ext uri="{FF2B5EF4-FFF2-40B4-BE49-F238E27FC236}">
                <a16:creationId xmlns:a16="http://schemas.microsoft.com/office/drawing/2014/main" id="{A575E83B-0FBC-4D27-98B7-DCBA8EDA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0" y="1152593"/>
            <a:ext cx="1763486" cy="17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ngkok City from Baiyoke Tower II stock photo  26948f15-2df1-4d49-b266-61d0672de80e">
            <a:extLst>
              <a:ext uri="{FF2B5EF4-FFF2-40B4-BE49-F238E27FC236}">
                <a16:creationId xmlns:a16="http://schemas.microsoft.com/office/drawing/2014/main" id="{665EB78B-F524-4EDD-A134-25C1BCFF2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74" y="1517672"/>
            <a:ext cx="2095973" cy="139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2570;p38">
            <a:extLst>
              <a:ext uri="{FF2B5EF4-FFF2-40B4-BE49-F238E27FC236}">
                <a16:creationId xmlns:a16="http://schemas.microsoft.com/office/drawing/2014/main" id="{A6A7CBC0-AC5D-4CBF-94EA-25BD8E3EBB7C}"/>
              </a:ext>
            </a:extLst>
          </p:cNvPr>
          <p:cNvSpPr txBox="1">
            <a:spLocks/>
          </p:cNvSpPr>
          <p:nvPr/>
        </p:nvSpPr>
        <p:spPr>
          <a:xfrm>
            <a:off x="188338" y="3373044"/>
            <a:ext cx="4548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None/>
              <a:defRPr sz="1600" b="0" i="0" u="none" strike="noStrike" cap="none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sz="20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The night will get even darker</a:t>
            </a:r>
            <a:endParaRPr lang="en-US" sz="2000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197BE601-C22B-44E3-84E6-464EA3E75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250" y="3031735"/>
            <a:ext cx="3114681" cy="1662690"/>
          </a:xfrm>
          <a:prstGeom prst="rect">
            <a:avLst/>
          </a:prstGeom>
        </p:spPr>
      </p:pic>
      <p:pic>
        <p:nvPicPr>
          <p:cNvPr id="7170" name="Picture 2" descr="Hiểu biết cơ bản nhất về Trái đất, Mặt trời và Mặt trăng">
            <a:extLst>
              <a:ext uri="{FF2B5EF4-FFF2-40B4-BE49-F238E27FC236}">
                <a16:creationId xmlns:a16="http://schemas.microsoft.com/office/drawing/2014/main" id="{6992E304-F302-4A98-A2BD-D548F2E6A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73" y="1247556"/>
            <a:ext cx="5765819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70" grpId="0" build="p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ctrTitle"/>
          </p:nvPr>
        </p:nvSpPr>
        <p:spPr>
          <a:xfrm flipH="1">
            <a:off x="3772913" y="628590"/>
            <a:ext cx="23856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VERTEBRATES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1"/>
          </p:nvPr>
        </p:nvSpPr>
        <p:spPr>
          <a:xfrm>
            <a:off x="3772913" y="1161919"/>
            <a:ext cx="3259500" cy="577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Have a </a:t>
            </a:r>
            <a:r>
              <a:rPr lang="en-US" b="1">
                <a:effectLst/>
              </a:rPr>
              <a:t>backbone</a:t>
            </a:r>
            <a:r>
              <a:rPr lang="en-US"/>
              <a:t>, or </a:t>
            </a:r>
            <a:r>
              <a:rPr lang="en-US" b="1">
                <a:effectLst/>
              </a:rPr>
              <a:t>spine.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ctrTitle" idx="2"/>
          </p:nvPr>
        </p:nvSpPr>
        <p:spPr>
          <a:xfrm flipH="1">
            <a:off x="3043850" y="2774775"/>
            <a:ext cx="2481212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INVERTEBRATES 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ubTitle" idx="3"/>
          </p:nvPr>
        </p:nvSpPr>
        <p:spPr>
          <a:xfrm>
            <a:off x="2307862" y="3308104"/>
            <a:ext cx="32172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</a:t>
            </a:r>
            <a:r>
              <a:rPr lang="en" b="1"/>
              <a:t>on’t </a:t>
            </a:r>
            <a:r>
              <a:rPr lang="en-US"/>
              <a:t>have a </a:t>
            </a:r>
            <a:r>
              <a:rPr lang="en-US" b="1">
                <a:effectLst/>
              </a:rPr>
              <a:t>backbone</a:t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/>
          <a:srcRect l="16667" r="16667"/>
          <a:stretch/>
        </p:blipFill>
        <p:spPr>
          <a:xfrm>
            <a:off x="-411250" y="-221800"/>
            <a:ext cx="3455100" cy="345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 rotWithShape="1">
          <a:blip r:embed="rId4"/>
          <a:srcRect l="3438" t="1046" r="29896" b="-1046"/>
          <a:stretch/>
        </p:blipFill>
        <p:spPr>
          <a:xfrm>
            <a:off x="6273375" y="1871550"/>
            <a:ext cx="3455100" cy="345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1" name="Google Shape;301;p4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525819" y="863775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0"/>
          <p:cNvSpPr/>
          <p:nvPr/>
        </p:nvSpPr>
        <p:spPr>
          <a:xfrm rot="-5400000" flipH="1">
            <a:off x="5763758" y="3130500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Icon Bird">
            <a:extLst>
              <a:ext uri="{FF2B5EF4-FFF2-40B4-BE49-F238E27FC236}">
                <a16:creationId xmlns:a16="http://schemas.microsoft.com/office/drawing/2014/main" id="{86DB6A5A-B56A-BFB4-49FC-3A85E3DA1011}"/>
              </a:ext>
            </a:extLst>
          </p:cNvPr>
          <p:cNvGrpSpPr/>
          <p:nvPr/>
        </p:nvGrpSpPr>
        <p:grpSpPr>
          <a:xfrm>
            <a:off x="2767446" y="1095197"/>
            <a:ext cx="549046" cy="469149"/>
            <a:chOff x="7988191" y="2832248"/>
            <a:chExt cx="332348" cy="283985"/>
          </a:xfrm>
          <a:solidFill>
            <a:schemeClr val="tx1"/>
          </a:solidFill>
        </p:grpSpPr>
        <p:sp>
          <p:nvSpPr>
            <p:cNvPr id="61" name="Google Shape;9787;p107">
              <a:extLst>
                <a:ext uri="{FF2B5EF4-FFF2-40B4-BE49-F238E27FC236}">
                  <a16:creationId xmlns:a16="http://schemas.microsoft.com/office/drawing/2014/main" id="{FD2499D4-EB3D-5ED1-D01C-0CDD11A65B7E}"/>
                </a:ext>
              </a:extLst>
            </p:cNvPr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788;p107">
              <a:extLst>
                <a:ext uri="{FF2B5EF4-FFF2-40B4-BE49-F238E27FC236}">
                  <a16:creationId xmlns:a16="http://schemas.microsoft.com/office/drawing/2014/main" id="{67B85B00-7B2D-EE50-C2D5-F770BA6DBAF7}"/>
                </a:ext>
              </a:extLst>
            </p:cNvPr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789;p107">
              <a:extLst>
                <a:ext uri="{FF2B5EF4-FFF2-40B4-BE49-F238E27FC236}">
                  <a16:creationId xmlns:a16="http://schemas.microsoft.com/office/drawing/2014/main" id="{46B64287-78B0-BAFF-1195-AE97FFC0E4D8}"/>
                </a:ext>
              </a:extLst>
            </p:cNvPr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2722;p112">
            <a:extLst>
              <a:ext uri="{FF2B5EF4-FFF2-40B4-BE49-F238E27FC236}">
                <a16:creationId xmlns:a16="http://schemas.microsoft.com/office/drawing/2014/main" id="{F596776F-6930-1A7D-3568-6FC5A25749EC}"/>
              </a:ext>
            </a:extLst>
          </p:cNvPr>
          <p:cNvGrpSpPr/>
          <p:nvPr/>
        </p:nvGrpSpPr>
        <p:grpSpPr>
          <a:xfrm>
            <a:off x="5887879" y="3359475"/>
            <a:ext cx="770992" cy="469110"/>
            <a:chOff x="1404013" y="2958066"/>
            <a:chExt cx="368096" cy="223968"/>
          </a:xfrm>
          <a:solidFill>
            <a:schemeClr val="tx1"/>
          </a:solidFill>
        </p:grpSpPr>
        <p:sp>
          <p:nvSpPr>
            <p:cNvPr id="65" name="Google Shape;12723;p112">
              <a:extLst>
                <a:ext uri="{FF2B5EF4-FFF2-40B4-BE49-F238E27FC236}">
                  <a16:creationId xmlns:a16="http://schemas.microsoft.com/office/drawing/2014/main" id="{B7A4034D-7A44-6968-AE06-0101173E5CFF}"/>
                </a:ext>
              </a:extLst>
            </p:cNvPr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724;p112">
              <a:extLst>
                <a:ext uri="{FF2B5EF4-FFF2-40B4-BE49-F238E27FC236}">
                  <a16:creationId xmlns:a16="http://schemas.microsoft.com/office/drawing/2014/main" id="{B07956C8-9F41-14CF-FC78-D17DC2BE19AF}"/>
                </a:ext>
              </a:extLst>
            </p:cNvPr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1930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build="p"/>
      <p:bldP spid="29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2" name="Google Shape;12622;p39"/>
          <p:cNvGrpSpPr/>
          <p:nvPr/>
        </p:nvGrpSpPr>
        <p:grpSpPr>
          <a:xfrm rot="10800000">
            <a:off x="-3077" y="0"/>
            <a:ext cx="3307171" cy="815228"/>
            <a:chOff x="1927575" y="3812950"/>
            <a:chExt cx="5397700" cy="1330550"/>
          </a:xfrm>
        </p:grpSpPr>
        <p:sp>
          <p:nvSpPr>
            <p:cNvPr id="12623" name="Google Shape;12623;p39"/>
            <p:cNvSpPr/>
            <p:nvPr/>
          </p:nvSpPr>
          <p:spPr>
            <a:xfrm>
              <a:off x="1927575" y="3812950"/>
              <a:ext cx="5397700" cy="1330550"/>
            </a:xfrm>
            <a:custGeom>
              <a:avLst/>
              <a:gdLst/>
              <a:ahLst/>
              <a:cxnLst/>
              <a:rect l="l" t="t" r="r" b="b"/>
              <a:pathLst>
                <a:path w="215908" h="53222" extrusionOk="0">
                  <a:moveTo>
                    <a:pt x="107945" y="1"/>
                  </a:moveTo>
                  <a:cubicBezTo>
                    <a:pt x="73342" y="1"/>
                    <a:pt x="38729" y="13116"/>
                    <a:pt x="12204" y="39387"/>
                  </a:cubicBezTo>
                  <a:cubicBezTo>
                    <a:pt x="7834" y="43721"/>
                    <a:pt x="3762" y="48340"/>
                    <a:pt x="0" y="53222"/>
                  </a:cubicBezTo>
                  <a:lnTo>
                    <a:pt x="215908" y="53222"/>
                  </a:lnTo>
                  <a:cubicBezTo>
                    <a:pt x="212419" y="48685"/>
                    <a:pt x="208657" y="44375"/>
                    <a:pt x="204633" y="40315"/>
                  </a:cubicBezTo>
                  <a:cubicBezTo>
                    <a:pt x="178022" y="13453"/>
                    <a:pt x="142988" y="1"/>
                    <a:pt x="10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39"/>
            <p:cNvSpPr/>
            <p:nvPr/>
          </p:nvSpPr>
          <p:spPr>
            <a:xfrm>
              <a:off x="5862875" y="4044825"/>
              <a:ext cx="831075" cy="491575"/>
            </a:xfrm>
            <a:custGeom>
              <a:avLst/>
              <a:gdLst/>
              <a:ahLst/>
              <a:cxnLst/>
              <a:rect l="l" t="t" r="r" b="b"/>
              <a:pathLst>
                <a:path w="33243" h="19663" extrusionOk="0">
                  <a:moveTo>
                    <a:pt x="1" y="1"/>
                  </a:moveTo>
                  <a:cubicBezTo>
                    <a:pt x="3472" y="11896"/>
                    <a:pt x="14346" y="19662"/>
                    <a:pt x="26182" y="19662"/>
                  </a:cubicBezTo>
                  <a:cubicBezTo>
                    <a:pt x="28514" y="19662"/>
                    <a:pt x="30885" y="19361"/>
                    <a:pt x="33243" y="18729"/>
                  </a:cubicBezTo>
                  <a:cubicBezTo>
                    <a:pt x="23111" y="10943"/>
                    <a:pt x="11919" y="464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39"/>
            <p:cNvSpPr/>
            <p:nvPr/>
          </p:nvSpPr>
          <p:spPr>
            <a:xfrm>
              <a:off x="4393650" y="4961900"/>
              <a:ext cx="503650" cy="181600"/>
            </a:xfrm>
            <a:custGeom>
              <a:avLst/>
              <a:gdLst/>
              <a:ahLst/>
              <a:cxnLst/>
              <a:rect l="l" t="t" r="r" b="b"/>
              <a:pathLst>
                <a:path w="20146" h="7264" extrusionOk="0">
                  <a:moveTo>
                    <a:pt x="10073" y="1"/>
                  </a:moveTo>
                  <a:cubicBezTo>
                    <a:pt x="5501" y="1"/>
                    <a:pt x="1441" y="2930"/>
                    <a:pt x="0" y="7264"/>
                  </a:cubicBezTo>
                  <a:lnTo>
                    <a:pt x="20146" y="7264"/>
                  </a:lnTo>
                  <a:cubicBezTo>
                    <a:pt x="18705" y="2930"/>
                    <a:pt x="14645" y="1"/>
                    <a:pt x="10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39"/>
            <p:cNvSpPr/>
            <p:nvPr/>
          </p:nvSpPr>
          <p:spPr>
            <a:xfrm>
              <a:off x="2474950" y="4658600"/>
              <a:ext cx="523000" cy="484800"/>
            </a:xfrm>
            <a:custGeom>
              <a:avLst/>
              <a:gdLst/>
              <a:ahLst/>
              <a:cxnLst/>
              <a:rect l="l" t="t" r="r" b="b"/>
              <a:pathLst>
                <a:path w="20920" h="19392" extrusionOk="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39"/>
            <p:cNvSpPr/>
            <p:nvPr/>
          </p:nvSpPr>
          <p:spPr>
            <a:xfrm>
              <a:off x="3261350" y="4290900"/>
              <a:ext cx="1284425" cy="852600"/>
            </a:xfrm>
            <a:custGeom>
              <a:avLst/>
              <a:gdLst/>
              <a:ahLst/>
              <a:cxnLst/>
              <a:rect l="l" t="t" r="r" b="b"/>
              <a:pathLst>
                <a:path w="51377" h="34104" extrusionOk="0">
                  <a:moveTo>
                    <a:pt x="21027" y="1"/>
                  </a:moveTo>
                  <a:cubicBezTo>
                    <a:pt x="15429" y="1"/>
                    <a:pt x="9870" y="2613"/>
                    <a:pt x="6359" y="7660"/>
                  </a:cubicBezTo>
                  <a:cubicBezTo>
                    <a:pt x="1" y="16816"/>
                    <a:pt x="3489" y="29496"/>
                    <a:pt x="13657" y="34104"/>
                  </a:cubicBezTo>
                  <a:lnTo>
                    <a:pt x="28385" y="34104"/>
                  </a:lnTo>
                  <a:cubicBezTo>
                    <a:pt x="35422" y="30901"/>
                    <a:pt x="39601" y="23531"/>
                    <a:pt x="38744" y="15852"/>
                  </a:cubicBezTo>
                  <a:lnTo>
                    <a:pt x="38744" y="15852"/>
                  </a:lnTo>
                  <a:cubicBezTo>
                    <a:pt x="39919" y="16450"/>
                    <a:pt x="41189" y="16741"/>
                    <a:pt x="42450" y="16741"/>
                  </a:cubicBezTo>
                  <a:cubicBezTo>
                    <a:pt x="44500" y="16741"/>
                    <a:pt x="46528" y="15973"/>
                    <a:pt x="48090" y="14506"/>
                  </a:cubicBezTo>
                  <a:cubicBezTo>
                    <a:pt x="50614" y="12125"/>
                    <a:pt x="51376" y="8434"/>
                    <a:pt x="49995" y="5255"/>
                  </a:cubicBezTo>
                  <a:cubicBezTo>
                    <a:pt x="48686" y="2242"/>
                    <a:pt x="45720" y="320"/>
                    <a:pt x="42474" y="320"/>
                  </a:cubicBezTo>
                  <a:cubicBezTo>
                    <a:pt x="42295" y="320"/>
                    <a:pt x="42115" y="326"/>
                    <a:pt x="41935" y="338"/>
                  </a:cubicBezTo>
                  <a:cubicBezTo>
                    <a:pt x="38470" y="552"/>
                    <a:pt x="35529" y="2921"/>
                    <a:pt x="34565" y="6255"/>
                  </a:cubicBezTo>
                  <a:cubicBezTo>
                    <a:pt x="34291" y="5922"/>
                    <a:pt x="34005" y="5600"/>
                    <a:pt x="33696" y="5291"/>
                  </a:cubicBezTo>
                  <a:cubicBezTo>
                    <a:pt x="30169" y="1732"/>
                    <a:pt x="25585" y="1"/>
                    <a:pt x="2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" name="Picture 75" descr="A picture containing sky, outdoor, dark, clouds&#10;&#10;Description automatically generated">
            <a:extLst>
              <a:ext uri="{FF2B5EF4-FFF2-40B4-BE49-F238E27FC236}">
                <a16:creationId xmlns:a16="http://schemas.microsoft.com/office/drawing/2014/main" id="{B3B6C1AF-A768-438D-949D-C8DBBCD5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1760"/>
            <a:ext cx="4492151" cy="249174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D8D0A1D-C627-429D-A7A6-3A36E6591895}"/>
              </a:ext>
            </a:extLst>
          </p:cNvPr>
          <p:cNvSpPr txBox="1"/>
          <p:nvPr/>
        </p:nvSpPr>
        <p:spPr>
          <a:xfrm>
            <a:off x="189460" y="1593856"/>
            <a:ext cx="4594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It will be an excellent sight to gaze at stars</a:t>
            </a:r>
            <a:endParaRPr lang="en-US" sz="2000"/>
          </a:p>
        </p:txBody>
      </p:sp>
      <p:pic>
        <p:nvPicPr>
          <p:cNvPr id="3074" name="Picture 2" descr="Facts About Nocturnal Animals: Lesson for Kids - Video &amp; Lesson Transcript  | Study.com">
            <a:extLst>
              <a:ext uri="{FF2B5EF4-FFF2-40B4-BE49-F238E27FC236}">
                <a16:creationId xmlns:a16="http://schemas.microsoft.com/office/drawing/2014/main" id="{72DBBDC4-939A-4E67-A288-53B87D8FE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53" b="93781" l="9650" r="89650">
                        <a14:foregroundMark x1="17203" y1="28358" x2="24196" y2="35323"/>
                        <a14:foregroundMark x1="24196" y1="35323" x2="33846" y2="36567"/>
                        <a14:foregroundMark x1="33846" y1="36567" x2="40280" y2="29104"/>
                        <a14:foregroundMark x1="29790" y1="80100" x2="21399" y2="82587"/>
                        <a14:foregroundMark x1="21399" y1="82587" x2="20559" y2="69403"/>
                        <a14:foregroundMark x1="20559" y1="69403" x2="27832" y2="74627"/>
                        <a14:foregroundMark x1="27832" y1="74627" x2="28951" y2="79104"/>
                        <a14:foregroundMark x1="45594" y1="52488" x2="40979" y2="66418"/>
                        <a14:foregroundMark x1="40979" y1="66418" x2="41958" y2="81592"/>
                        <a14:foregroundMark x1="41958" y1="81592" x2="49650" y2="74876"/>
                        <a14:foregroundMark x1="49650" y1="74876" x2="48252" y2="62189"/>
                        <a14:foregroundMark x1="48252" y1="62189" x2="45035" y2="51990"/>
                        <a14:foregroundMark x1="40140" y1="54478" x2="40140" y2="54478"/>
                        <a14:foregroundMark x1="41678" y1="51990" x2="41678" y2="51990"/>
                        <a14:foregroundMark x1="42378" y1="50995" x2="42378" y2="50995"/>
                        <a14:foregroundMark x1="41259" y1="52488" x2="41259" y2="52488"/>
                        <a14:foregroundMark x1="58601" y1="25871" x2="64336" y2="35323"/>
                        <a14:foregroundMark x1="64336" y1="35323" x2="65734" y2="49751"/>
                        <a14:foregroundMark x1="65734" y1="49751" x2="72308" y2="55473"/>
                        <a14:foregroundMark x1="72308" y1="55473" x2="65175" y2="53980"/>
                        <a14:foregroundMark x1="65175" y1="53980" x2="61259" y2="43284"/>
                        <a14:foregroundMark x1="61259" y1="43284" x2="61538" y2="30597"/>
                        <a14:foregroundMark x1="61538" y1="30597" x2="58741" y2="26368"/>
                        <a14:foregroundMark x1="61538" y1="23632" x2="61538" y2="23632"/>
                        <a14:foregroundMark x1="61678" y1="22637" x2="61678" y2="22637"/>
                        <a14:foregroundMark x1="74266" y1="56716" x2="74266" y2="56716"/>
                        <a14:foregroundMark x1="74685" y1="57711" x2="74685" y2="57711"/>
                        <a14:foregroundMark x1="75385" y1="57711" x2="75385" y2="57711"/>
                        <a14:foregroundMark x1="75105" y1="56468" x2="75105" y2="56468"/>
                        <a14:foregroundMark x1="88951" y1="80597" x2="88951" y2="80597"/>
                        <a14:foregroundMark x1="84755" y1="89552" x2="84755" y2="89552"/>
                        <a14:foregroundMark x1="80559" y1="90299" x2="80559" y2="90299"/>
                        <a14:foregroundMark x1="80280" y1="88557" x2="80280" y2="88557"/>
                        <a14:foregroundMark x1="77902" y1="91791" x2="77902" y2="91791"/>
                        <a14:foregroundMark x1="74406" y1="93781" x2="74406" y2="93781"/>
                        <a14:backgroundMark x1="29371" y1="17164" x2="62937" y2="14179"/>
                        <a14:backgroundMark x1="62937" y1="14179" x2="75385" y2="16169"/>
                        <a14:backgroundMark x1="67972" y1="19652" x2="37902" y2="16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73159"/>
            <a:ext cx="4143901" cy="232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247FDBF-FCF1-421C-A0F7-486091E21A0A}"/>
              </a:ext>
            </a:extLst>
          </p:cNvPr>
          <p:cNvSpPr txBox="1"/>
          <p:nvPr/>
        </p:nvSpPr>
        <p:spPr>
          <a:xfrm>
            <a:off x="4651849" y="228175"/>
            <a:ext cx="44921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latin typeface="Rajdhani"/>
                <a:cs typeface="Rajdhani"/>
              </a:rPr>
              <a:t>NOCTURNAL ANIMALS </a:t>
            </a:r>
            <a:r>
              <a:rPr lang="en-US" sz="2000" b="1">
                <a:solidFill>
                  <a:schemeClr val="accent6"/>
                </a:solidFill>
                <a:latin typeface="Rajdhani"/>
                <a:cs typeface="Rajdhani"/>
              </a:rPr>
              <a:t>rely on both the darkness of night and a small amount of moonlight to hunt effectively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658804-0661-420D-8375-3C23EC8267CE}"/>
              </a:ext>
            </a:extLst>
          </p:cNvPr>
          <p:cNvSpPr txBox="1"/>
          <p:nvPr/>
        </p:nvSpPr>
        <p:spPr>
          <a:xfrm>
            <a:off x="4705894" y="3042980"/>
            <a:ext cx="4197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  <a:buSzPts val="2000"/>
            </a:pPr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Without the moon in the long run this chaos would cause an ecological imbalance leading to </a:t>
            </a:r>
            <a:r>
              <a:rPr lang="en-US" sz="1800" b="1">
                <a:solidFill>
                  <a:schemeClr val="accent5"/>
                </a:solidFill>
                <a:latin typeface="Rajdhani"/>
                <a:cs typeface="Rajdhani"/>
                <a:sym typeface="Rajdhani"/>
              </a:rPr>
              <a:t>THE EXTINCTION OF MANY PREDATORY ANIMALS </a:t>
            </a:r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.</a:t>
            </a:r>
          </a:p>
        </p:txBody>
      </p:sp>
      <p:sp>
        <p:nvSpPr>
          <p:cNvPr id="88" name="Google Shape;12571;p38">
            <a:extLst>
              <a:ext uri="{FF2B5EF4-FFF2-40B4-BE49-F238E27FC236}">
                <a16:creationId xmlns:a16="http://schemas.microsoft.com/office/drawing/2014/main" id="{CAFE366F-D7E7-4E3B-BECF-D3971E2E6F9C}"/>
              </a:ext>
            </a:extLst>
          </p:cNvPr>
          <p:cNvSpPr txBox="1">
            <a:spLocks/>
          </p:cNvSpPr>
          <p:nvPr/>
        </p:nvSpPr>
        <p:spPr>
          <a:xfrm>
            <a:off x="554373" y="389495"/>
            <a:ext cx="14316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6000" b="1" i="0" u="none" strike="noStrike" cap="none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89" name="Google Shape;12572;p38">
            <a:extLst>
              <a:ext uri="{FF2B5EF4-FFF2-40B4-BE49-F238E27FC236}">
                <a16:creationId xmlns:a16="http://schemas.microsoft.com/office/drawing/2014/main" id="{4C2DC3C4-C67E-4353-9CBA-CA9FC4BF52B9}"/>
              </a:ext>
            </a:extLst>
          </p:cNvPr>
          <p:cNvSpPr/>
          <p:nvPr/>
        </p:nvSpPr>
        <p:spPr>
          <a:xfrm>
            <a:off x="183737" y="45003"/>
            <a:ext cx="1234200" cy="1234200"/>
          </a:xfrm>
          <a:prstGeom prst="arc">
            <a:avLst>
              <a:gd name="adj1" fmla="val 2424192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5A33EC-E1D2-485E-9375-0CC4CDA2E4D2}"/>
              </a:ext>
            </a:extLst>
          </p:cNvPr>
          <p:cNvGrpSpPr/>
          <p:nvPr/>
        </p:nvGrpSpPr>
        <p:grpSpPr>
          <a:xfrm>
            <a:off x="4864169" y="1279203"/>
            <a:ext cx="4108163" cy="1465519"/>
            <a:chOff x="4864169" y="1279203"/>
            <a:chExt cx="4108163" cy="146551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36D9970-E821-49A7-963A-BC04393B0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2595" y="1346235"/>
              <a:ext cx="3931581" cy="130352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67267F-103E-4461-A1E9-225B7665D269}"/>
                </a:ext>
              </a:extLst>
            </p:cNvPr>
            <p:cNvCxnSpPr>
              <a:cxnSpLocks/>
            </p:cNvCxnSpPr>
            <p:nvPr/>
          </p:nvCxnSpPr>
          <p:spPr>
            <a:xfrm>
              <a:off x="4864169" y="1279203"/>
              <a:ext cx="4108163" cy="146551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3" grpId="0"/>
      <p:bldP spid="8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6" name="Google Shape;12716;p40"/>
          <p:cNvSpPr txBox="1">
            <a:spLocks noGrp="1"/>
          </p:cNvSpPr>
          <p:nvPr>
            <p:ph type="title"/>
          </p:nvPr>
        </p:nvSpPr>
        <p:spPr>
          <a:xfrm>
            <a:off x="2014735" y="317662"/>
            <a:ext cx="2844648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CAUSING TIDES</a:t>
            </a:r>
          </a:p>
        </p:txBody>
      </p:sp>
      <p:sp>
        <p:nvSpPr>
          <p:cNvPr id="30" name="Google Shape;13022;p48">
            <a:extLst>
              <a:ext uri="{FF2B5EF4-FFF2-40B4-BE49-F238E27FC236}">
                <a16:creationId xmlns:a16="http://schemas.microsoft.com/office/drawing/2014/main" id="{AD9E9CAD-AFF8-4ED1-B38E-6A7230EA97CA}"/>
              </a:ext>
            </a:extLst>
          </p:cNvPr>
          <p:cNvSpPr txBox="1">
            <a:spLocks/>
          </p:cNvSpPr>
          <p:nvPr/>
        </p:nvSpPr>
        <p:spPr>
          <a:xfrm>
            <a:off x="346072" y="261795"/>
            <a:ext cx="14316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6000" b="1" i="0" u="none" strike="noStrike" cap="none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1" name="Google Shape;13023;p48">
            <a:extLst>
              <a:ext uri="{FF2B5EF4-FFF2-40B4-BE49-F238E27FC236}">
                <a16:creationId xmlns:a16="http://schemas.microsoft.com/office/drawing/2014/main" id="{41D129E6-3ADC-49E5-B4D6-EB4C8CEE9B66}"/>
              </a:ext>
            </a:extLst>
          </p:cNvPr>
          <p:cNvSpPr/>
          <p:nvPr/>
        </p:nvSpPr>
        <p:spPr>
          <a:xfrm>
            <a:off x="346075" y="43318"/>
            <a:ext cx="1234200" cy="1234200"/>
          </a:xfrm>
          <a:prstGeom prst="arc">
            <a:avLst>
              <a:gd name="adj1" fmla="val 2424192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E233-F7F1-463C-B3C1-1FCE5F662DE4}"/>
              </a:ext>
            </a:extLst>
          </p:cNvPr>
          <p:cNvSpPr txBox="1"/>
          <p:nvPr/>
        </p:nvSpPr>
        <p:spPr>
          <a:xfrm>
            <a:off x="470262" y="1394108"/>
            <a:ext cx="6799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Rajdhani"/>
                <a:cs typeface="Rajdhani"/>
                <a:sym typeface="Cairo"/>
              </a:rPr>
              <a:t>The moon's gravitational force is responsible for </a:t>
            </a:r>
            <a:r>
              <a:rPr lang="en-US" sz="2000" b="1">
                <a:solidFill>
                  <a:schemeClr val="accent5"/>
                </a:solidFill>
                <a:latin typeface="Rajdhani"/>
                <a:cs typeface="Rajdhani"/>
                <a:sym typeface="Cairo"/>
              </a:rPr>
              <a:t>causing tides </a:t>
            </a:r>
            <a:r>
              <a:rPr lang="en-US" sz="2000" b="1">
                <a:solidFill>
                  <a:schemeClr val="accent6"/>
                </a:solidFill>
                <a:latin typeface="Rajdhani"/>
                <a:cs typeface="Rajdhani"/>
                <a:sym typeface="Cairo"/>
              </a:rPr>
              <a:t>in the oceans</a:t>
            </a:r>
          </a:p>
        </p:txBody>
      </p:sp>
      <p:pic>
        <p:nvPicPr>
          <p:cNvPr id="4" name="Picture 3" descr="A person surfing a wave&#10;&#10;Description automatically generated with low confidence">
            <a:extLst>
              <a:ext uri="{FF2B5EF4-FFF2-40B4-BE49-F238E27FC236}">
                <a16:creationId xmlns:a16="http://schemas.microsoft.com/office/drawing/2014/main" id="{9C4C0507-CBDA-420D-857C-F6DDF2A0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2" y="2409771"/>
            <a:ext cx="3048000" cy="2212848"/>
          </a:xfrm>
          <a:prstGeom prst="rect">
            <a:avLst/>
          </a:prstGeom>
        </p:spPr>
      </p:pic>
      <p:pic>
        <p:nvPicPr>
          <p:cNvPr id="1030" name="Picture 6" descr="Very Quiet Beach - Review of Brighton Beach, Bridgetown, Barbados -  Tripadvisor">
            <a:extLst>
              <a:ext uri="{FF2B5EF4-FFF2-40B4-BE49-F238E27FC236}">
                <a16:creationId xmlns:a16="http://schemas.microsoft.com/office/drawing/2014/main" id="{43738C68-4CB7-471D-8C70-EA46CB5E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19" y="2409771"/>
            <a:ext cx="3325318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1D6FA7-B300-4F8A-961D-5B84304AEC3B}"/>
              </a:ext>
            </a:extLst>
          </p:cNvPr>
          <p:cNvSpPr/>
          <p:nvPr/>
        </p:nvSpPr>
        <p:spPr>
          <a:xfrm>
            <a:off x="3820228" y="3388983"/>
            <a:ext cx="582614" cy="2544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D959CBED-7338-4A8E-8004-B9551C9F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29" y="2075361"/>
            <a:ext cx="2780643" cy="18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47ACBC8-98EC-4F88-89E9-F0BFECBB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874" y="2075361"/>
            <a:ext cx="3344257" cy="185376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B3469D-FB21-42AF-9A82-A708C3B8EF58}"/>
              </a:ext>
            </a:extLst>
          </p:cNvPr>
          <p:cNvSpPr/>
          <p:nvPr/>
        </p:nvSpPr>
        <p:spPr>
          <a:xfrm>
            <a:off x="3755154" y="2840063"/>
            <a:ext cx="672737" cy="32435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C27417-C302-443B-9959-309AE3B74753}"/>
              </a:ext>
            </a:extLst>
          </p:cNvPr>
          <p:cNvSpPr txBox="1"/>
          <p:nvPr/>
        </p:nvSpPr>
        <p:spPr>
          <a:xfrm>
            <a:off x="1627238" y="1214377"/>
            <a:ext cx="6160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Many marine animals who depend on </a:t>
            </a:r>
            <a:r>
              <a:rPr lang="en-US" sz="2400" b="1">
                <a:solidFill>
                  <a:schemeClr val="accent5"/>
                </a:solidFill>
                <a:latin typeface="Rajdhani"/>
                <a:cs typeface="Rajdhani"/>
                <a:sym typeface="Rajdhani"/>
              </a:rPr>
              <a:t>oceanic currents </a:t>
            </a:r>
            <a:r>
              <a:rPr lang="en-US" sz="24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for survival will be wiped out.</a:t>
            </a:r>
            <a:endParaRPr lang="en-US" sz="2400"/>
          </a:p>
        </p:txBody>
      </p:sp>
      <p:sp>
        <p:nvSpPr>
          <p:cNvPr id="6" name="Google Shape;13022;p48">
            <a:extLst>
              <a:ext uri="{FF2B5EF4-FFF2-40B4-BE49-F238E27FC236}">
                <a16:creationId xmlns:a16="http://schemas.microsoft.com/office/drawing/2014/main" id="{EE264298-165F-4BCC-AD2D-FEBBC781454C}"/>
              </a:ext>
            </a:extLst>
          </p:cNvPr>
          <p:cNvSpPr txBox="1">
            <a:spLocks/>
          </p:cNvSpPr>
          <p:nvPr/>
        </p:nvSpPr>
        <p:spPr>
          <a:xfrm>
            <a:off x="346072" y="261795"/>
            <a:ext cx="14316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6000" b="1" i="0" u="none" strike="noStrike" cap="none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7" name="Google Shape;13023;p48">
            <a:extLst>
              <a:ext uri="{FF2B5EF4-FFF2-40B4-BE49-F238E27FC236}">
                <a16:creationId xmlns:a16="http://schemas.microsoft.com/office/drawing/2014/main" id="{BEAE2B88-DCC7-4BDB-A8A3-5DE9B6A6B006}"/>
              </a:ext>
            </a:extLst>
          </p:cNvPr>
          <p:cNvSpPr/>
          <p:nvPr/>
        </p:nvSpPr>
        <p:spPr>
          <a:xfrm>
            <a:off x="346075" y="43318"/>
            <a:ext cx="1234200" cy="1234200"/>
          </a:xfrm>
          <a:prstGeom prst="arc">
            <a:avLst>
              <a:gd name="adj1" fmla="val 2424192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" name="Google Shape;13015;p47"/>
          <p:cNvSpPr txBox="1">
            <a:spLocks noGrp="1"/>
          </p:cNvSpPr>
          <p:nvPr>
            <p:ph type="title"/>
          </p:nvPr>
        </p:nvSpPr>
        <p:spPr>
          <a:xfrm>
            <a:off x="4276255" y="1012734"/>
            <a:ext cx="4249328" cy="477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hour day night cycle</a:t>
            </a:r>
            <a:endParaRPr sz="4400"/>
          </a:p>
        </p:txBody>
      </p:sp>
      <p:sp>
        <p:nvSpPr>
          <p:cNvPr id="3" name="Google Shape;12515;p36">
            <a:extLst>
              <a:ext uri="{FF2B5EF4-FFF2-40B4-BE49-F238E27FC236}">
                <a16:creationId xmlns:a16="http://schemas.microsoft.com/office/drawing/2014/main" id="{2EA90B96-8913-4F53-A4CA-29BD9D16B56C}"/>
              </a:ext>
            </a:extLst>
          </p:cNvPr>
          <p:cNvSpPr txBox="1">
            <a:spLocks/>
          </p:cNvSpPr>
          <p:nvPr/>
        </p:nvSpPr>
        <p:spPr>
          <a:xfrm>
            <a:off x="1822800" y="598292"/>
            <a:ext cx="5613894" cy="47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5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000"/>
              <a:t>THE MOON’S GRAVITATIONAL PULL </a:t>
            </a:r>
          </a:p>
        </p:txBody>
      </p:sp>
      <p:sp>
        <p:nvSpPr>
          <p:cNvPr id="4" name="Google Shape;12514;p36">
            <a:extLst>
              <a:ext uri="{FF2B5EF4-FFF2-40B4-BE49-F238E27FC236}">
                <a16:creationId xmlns:a16="http://schemas.microsoft.com/office/drawing/2014/main" id="{176163EC-1BF2-446A-80FB-7452891EE493}"/>
              </a:ext>
            </a:extLst>
          </p:cNvPr>
          <p:cNvSpPr txBox="1">
            <a:spLocks/>
          </p:cNvSpPr>
          <p:nvPr/>
        </p:nvSpPr>
        <p:spPr>
          <a:xfrm>
            <a:off x="375794" y="472292"/>
            <a:ext cx="1176315" cy="793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0" i="0" u="none" strike="noStrike" cap="none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4000" b="1"/>
              <a:t>03</a:t>
            </a:r>
            <a:endParaRPr lang="en" b="1"/>
          </a:p>
        </p:txBody>
      </p:sp>
      <p:sp>
        <p:nvSpPr>
          <p:cNvPr id="5" name="Google Shape;12522;p36">
            <a:extLst>
              <a:ext uri="{FF2B5EF4-FFF2-40B4-BE49-F238E27FC236}">
                <a16:creationId xmlns:a16="http://schemas.microsoft.com/office/drawing/2014/main" id="{F8831B8D-FEC6-468A-AE85-076D693DC479}"/>
              </a:ext>
            </a:extLst>
          </p:cNvPr>
          <p:cNvSpPr/>
          <p:nvPr/>
        </p:nvSpPr>
        <p:spPr>
          <a:xfrm>
            <a:off x="407175" y="276709"/>
            <a:ext cx="1000102" cy="1049711"/>
          </a:xfrm>
          <a:prstGeom prst="arc">
            <a:avLst>
              <a:gd name="adj1" fmla="val 2724557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Earth Planet GIF by NASA">
            <a:extLst>
              <a:ext uri="{FF2B5EF4-FFF2-40B4-BE49-F238E27FC236}">
                <a16:creationId xmlns:a16="http://schemas.microsoft.com/office/drawing/2014/main" id="{901E267D-7A15-4451-BFF2-53C6CEFA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31" y="2142926"/>
            <a:ext cx="2241593" cy="12608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arth GIF">
            <a:extLst>
              <a:ext uri="{FF2B5EF4-FFF2-40B4-BE49-F238E27FC236}">
                <a16:creationId xmlns:a16="http://schemas.microsoft.com/office/drawing/2014/main" id="{F3CBC703-00C7-4512-B844-F5DDE352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65" y="2142926"/>
            <a:ext cx="1690098" cy="12984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5352B-37E1-4D88-BBE1-24A818142719}"/>
              </a:ext>
            </a:extLst>
          </p:cNvPr>
          <p:cNvSpPr txBox="1"/>
          <p:nvPr/>
        </p:nvSpPr>
        <p:spPr>
          <a:xfrm>
            <a:off x="4276255" y="1834176"/>
            <a:ext cx="182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Rajdhani"/>
              </a:rPr>
              <a:t>With the Moon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45D88-8203-4D68-B9EB-5CB449AE9E2A}"/>
              </a:ext>
            </a:extLst>
          </p:cNvPr>
          <p:cNvSpPr txBox="1"/>
          <p:nvPr/>
        </p:nvSpPr>
        <p:spPr>
          <a:xfrm>
            <a:off x="6323790" y="1834176"/>
            <a:ext cx="2318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Rajdhani"/>
              </a:rPr>
              <a:t>Without the Moon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47FF13-F032-458C-8084-E338B9CB206B}"/>
              </a:ext>
            </a:extLst>
          </p:cNvPr>
          <p:cNvGrpSpPr/>
          <p:nvPr/>
        </p:nvGrpSpPr>
        <p:grpSpPr>
          <a:xfrm>
            <a:off x="4572000" y="3411375"/>
            <a:ext cx="3571274" cy="1203348"/>
            <a:chOff x="4572000" y="3411375"/>
            <a:chExt cx="3571274" cy="1203348"/>
          </a:xfrm>
        </p:grpSpPr>
        <p:pic>
          <p:nvPicPr>
            <p:cNvPr id="3084" name="Picture 12" descr="time clock GIF by Runrun.it">
              <a:extLst>
                <a:ext uri="{FF2B5EF4-FFF2-40B4-BE49-F238E27FC236}">
                  <a16:creationId xmlns:a16="http://schemas.microsoft.com/office/drawing/2014/main" id="{FB8D77C4-F7E8-44DE-ACB0-2F9F15545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901" y="3441350"/>
              <a:ext cx="1173373" cy="117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BAE60C-F43F-4C34-B747-485184EA1D28}"/>
                </a:ext>
              </a:extLst>
            </p:cNvPr>
            <p:cNvSpPr txBox="1"/>
            <p:nvPr/>
          </p:nvSpPr>
          <p:spPr>
            <a:xfrm>
              <a:off x="4572000" y="3411375"/>
              <a:ext cx="2573610" cy="1041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>
                  <a:solidFill>
                    <a:schemeClr val="accent6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A day on earth will reduce to around </a:t>
              </a:r>
              <a:r>
                <a:rPr lang="en-US" sz="2000" b="1">
                  <a:solidFill>
                    <a:schemeClr val="accent5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6 to 8-hours</a:t>
              </a:r>
              <a:r>
                <a:rPr lang="en-US" sz="2000" b="1">
                  <a:solidFill>
                    <a:schemeClr val="accent6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long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2514;p36">
            <a:extLst>
              <a:ext uri="{FF2B5EF4-FFF2-40B4-BE49-F238E27FC236}">
                <a16:creationId xmlns:a16="http://schemas.microsoft.com/office/drawing/2014/main" id="{A4264127-3535-47B8-BA79-A7FA5F15BFDC}"/>
              </a:ext>
            </a:extLst>
          </p:cNvPr>
          <p:cNvSpPr txBox="1">
            <a:spLocks/>
          </p:cNvSpPr>
          <p:nvPr/>
        </p:nvSpPr>
        <p:spPr>
          <a:xfrm>
            <a:off x="375794" y="472292"/>
            <a:ext cx="1176315" cy="793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0" i="0" u="none" strike="noStrike" cap="none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4000" b="1"/>
              <a:t>03</a:t>
            </a:r>
            <a:endParaRPr lang="en" b="1"/>
          </a:p>
        </p:txBody>
      </p:sp>
      <p:sp>
        <p:nvSpPr>
          <p:cNvPr id="110" name="Google Shape;12522;p36">
            <a:extLst>
              <a:ext uri="{FF2B5EF4-FFF2-40B4-BE49-F238E27FC236}">
                <a16:creationId xmlns:a16="http://schemas.microsoft.com/office/drawing/2014/main" id="{8D092CA2-DBA3-4AB6-B53F-861DC638CFC2}"/>
              </a:ext>
            </a:extLst>
          </p:cNvPr>
          <p:cNvSpPr/>
          <p:nvPr/>
        </p:nvSpPr>
        <p:spPr>
          <a:xfrm>
            <a:off x="407175" y="276709"/>
            <a:ext cx="1000102" cy="1049711"/>
          </a:xfrm>
          <a:prstGeom prst="arc">
            <a:avLst>
              <a:gd name="adj1" fmla="val 2724557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2515;p36">
            <a:extLst>
              <a:ext uri="{FF2B5EF4-FFF2-40B4-BE49-F238E27FC236}">
                <a16:creationId xmlns:a16="http://schemas.microsoft.com/office/drawing/2014/main" id="{96BFE9D2-DA7C-4AAD-B8D9-9A89F3B13613}"/>
              </a:ext>
            </a:extLst>
          </p:cNvPr>
          <p:cNvSpPr txBox="1">
            <a:spLocks/>
          </p:cNvSpPr>
          <p:nvPr/>
        </p:nvSpPr>
        <p:spPr>
          <a:xfrm>
            <a:off x="1822800" y="598292"/>
            <a:ext cx="5613894" cy="47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5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000"/>
              <a:t>THE MOON’S GRAVITATIONAL PULL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2E7CB9C-5438-4C51-8FF4-1007F6578BAA}"/>
              </a:ext>
            </a:extLst>
          </p:cNvPr>
          <p:cNvSpPr txBox="1"/>
          <p:nvPr/>
        </p:nvSpPr>
        <p:spPr>
          <a:xfrm>
            <a:off x="829562" y="1376189"/>
            <a:ext cx="5313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while rotating at such a high speed we would face to the winds up to</a:t>
            </a:r>
            <a:endParaRPr lang="en-US" sz="180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405804A-855D-455E-8828-4344828D2D19}"/>
              </a:ext>
            </a:extLst>
          </p:cNvPr>
          <p:cNvSpPr txBox="1"/>
          <p:nvPr/>
        </p:nvSpPr>
        <p:spPr>
          <a:xfrm>
            <a:off x="1822800" y="2022520"/>
            <a:ext cx="275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5"/>
                </a:solidFill>
                <a:latin typeface="Cairo"/>
                <a:ea typeface="Cairo"/>
                <a:cs typeface="Cairo"/>
                <a:sym typeface="Rajdhani"/>
              </a:rPr>
              <a:t>480 kilometers per hour </a:t>
            </a:r>
            <a:endParaRPr lang="en-US" sz="1800" b="1">
              <a:solidFill>
                <a:schemeClr val="accent5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4102" name="Picture 6" descr="Stormy Weather Wind GIF by Family Guy">
            <a:extLst>
              <a:ext uri="{FF2B5EF4-FFF2-40B4-BE49-F238E27FC236}">
                <a16:creationId xmlns:a16="http://schemas.microsoft.com/office/drawing/2014/main" id="{AE0A1460-BCF3-41B7-B999-5CCD915B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54" y="2571750"/>
            <a:ext cx="3179031" cy="17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og Wind GIF">
            <a:extLst>
              <a:ext uri="{FF2B5EF4-FFF2-40B4-BE49-F238E27FC236}">
                <a16:creationId xmlns:a16="http://schemas.microsoft.com/office/drawing/2014/main" id="{7FA50E8E-D7C6-4CA5-86E2-5B3CD0AE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76" y="2571750"/>
            <a:ext cx="1788204" cy="17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CDE12C-F1BA-41A0-8A95-BE02EBAC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27" y="2871461"/>
            <a:ext cx="2173039" cy="1398738"/>
          </a:xfrm>
          <a:prstGeom prst="rect">
            <a:avLst/>
          </a:prstGeom>
        </p:spPr>
      </p:pic>
      <p:sp>
        <p:nvSpPr>
          <p:cNvPr id="15" name="Google Shape;12517;p36">
            <a:extLst>
              <a:ext uri="{FF2B5EF4-FFF2-40B4-BE49-F238E27FC236}">
                <a16:creationId xmlns:a16="http://schemas.microsoft.com/office/drawing/2014/main" id="{3FC81316-88B7-41FD-98CC-9A700C01BC9E}"/>
              </a:ext>
            </a:extLst>
          </p:cNvPr>
          <p:cNvSpPr txBox="1">
            <a:spLocks/>
          </p:cNvSpPr>
          <p:nvPr/>
        </p:nvSpPr>
        <p:spPr>
          <a:xfrm>
            <a:off x="491544" y="522513"/>
            <a:ext cx="1127847" cy="78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0" i="0" u="none" strike="noStrike" cap="none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5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4400" b="1"/>
              <a:t>04</a:t>
            </a:r>
            <a:endParaRPr lang="en" b="1"/>
          </a:p>
        </p:txBody>
      </p:sp>
      <p:sp>
        <p:nvSpPr>
          <p:cNvPr id="16" name="Google Shape;12523;p36">
            <a:extLst>
              <a:ext uri="{FF2B5EF4-FFF2-40B4-BE49-F238E27FC236}">
                <a16:creationId xmlns:a16="http://schemas.microsoft.com/office/drawing/2014/main" id="{2CC68460-501A-4C0A-8617-B27E4522FA29}"/>
              </a:ext>
            </a:extLst>
          </p:cNvPr>
          <p:cNvSpPr/>
          <p:nvPr/>
        </p:nvSpPr>
        <p:spPr>
          <a:xfrm>
            <a:off x="335192" y="316769"/>
            <a:ext cx="1127847" cy="1061361"/>
          </a:xfrm>
          <a:prstGeom prst="arc">
            <a:avLst>
              <a:gd name="adj1" fmla="val 2724557"/>
              <a:gd name="adj2" fmla="val 19480270"/>
            </a:avLst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518;p36">
            <a:extLst>
              <a:ext uri="{FF2B5EF4-FFF2-40B4-BE49-F238E27FC236}">
                <a16:creationId xmlns:a16="http://schemas.microsoft.com/office/drawing/2014/main" id="{B01CF9D0-F670-408E-B14F-31D7864F9660}"/>
              </a:ext>
            </a:extLst>
          </p:cNvPr>
          <p:cNvSpPr txBox="1">
            <a:spLocks/>
          </p:cNvSpPr>
          <p:nvPr/>
        </p:nvSpPr>
        <p:spPr>
          <a:xfrm>
            <a:off x="1838458" y="581649"/>
            <a:ext cx="24405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5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Rajdhani"/>
              <a:buNone/>
              <a:defRPr sz="2000" b="1" i="0" u="none" strike="noStrike" cap="none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Silver shield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49F254-D2D5-4CE1-95A3-DF4033F39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225" y="2678905"/>
            <a:ext cx="3105308" cy="19221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894729-8980-4E6F-B5B4-B4E380105722}"/>
              </a:ext>
            </a:extLst>
          </p:cNvPr>
          <p:cNvSpPr txBox="1"/>
          <p:nvPr/>
        </p:nvSpPr>
        <p:spPr>
          <a:xfrm>
            <a:off x="899115" y="1390738"/>
            <a:ext cx="3198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The craters on the moon are the result of it </a:t>
            </a:r>
            <a:r>
              <a:rPr lang="en-US" sz="1800" b="1">
                <a:solidFill>
                  <a:schemeClr val="accent5"/>
                </a:solidFill>
                <a:latin typeface="Rajdhani"/>
                <a:cs typeface="Rajdhani"/>
                <a:sym typeface="Rajdhani"/>
              </a:rPr>
              <a:t>shielding</a:t>
            </a:r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 us from many incoming asteroids and comets</a:t>
            </a:r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756C32-3DE9-4C16-A3CD-035FA19A7BE7}"/>
              </a:ext>
            </a:extLst>
          </p:cNvPr>
          <p:cNvSpPr txBox="1"/>
          <p:nvPr/>
        </p:nvSpPr>
        <p:spPr>
          <a:xfrm>
            <a:off x="4896939" y="1402199"/>
            <a:ext cx="36997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If the moon goes missing many </a:t>
            </a:r>
            <a:r>
              <a:rPr lang="en-US" sz="1800" b="1">
                <a:solidFill>
                  <a:schemeClr val="accent5"/>
                </a:solidFill>
                <a:latin typeface="Rajdhani"/>
                <a:cs typeface="Rajdhani"/>
                <a:sym typeface="Rajdhani"/>
              </a:rPr>
              <a:t>meteors </a:t>
            </a:r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and </a:t>
            </a:r>
            <a:r>
              <a:rPr lang="en-US" sz="1800" b="1">
                <a:solidFill>
                  <a:schemeClr val="accent5"/>
                </a:solidFill>
                <a:latin typeface="Rajdhani"/>
                <a:cs typeface="Rajdhani"/>
                <a:sym typeface="Rajdhani"/>
              </a:rPr>
              <a:t>asteroids</a:t>
            </a:r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 impacts will </a:t>
            </a:r>
            <a:r>
              <a:rPr lang="en-US" sz="1800" b="1">
                <a:solidFill>
                  <a:schemeClr val="accent5"/>
                </a:solidFill>
                <a:latin typeface="Rajdhani"/>
                <a:cs typeface="Rajdhani"/>
                <a:sym typeface="Rajdhani"/>
              </a:rPr>
              <a:t>shoot</a:t>
            </a:r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 directly </a:t>
            </a:r>
            <a:r>
              <a:rPr lang="en-US" sz="1800" b="1">
                <a:solidFill>
                  <a:schemeClr val="accent5"/>
                </a:solidFill>
                <a:latin typeface="Rajdhani"/>
                <a:cs typeface="Rajdhani"/>
                <a:sym typeface="Rajdhani"/>
              </a:rPr>
              <a:t>on the earth's surface </a:t>
            </a:r>
            <a:r>
              <a:rPr lang="en-US" sz="18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which can wipe out an entire species </a:t>
            </a:r>
            <a:endParaRPr lang="en-US" sz="1800"/>
          </a:p>
        </p:txBody>
      </p:sp>
      <p:pic>
        <p:nvPicPr>
          <p:cNvPr id="1026" name="Picture 2" descr="NASA Finds Water and Ice on Moon in More Places Than Thought - The New York  Times">
            <a:extLst>
              <a:ext uri="{FF2B5EF4-FFF2-40B4-BE49-F238E27FC236}">
                <a16:creationId xmlns:a16="http://schemas.microsoft.com/office/drawing/2014/main" id="{8497C305-3EB4-4F03-BA1B-9D206D88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8" y="2868556"/>
            <a:ext cx="1394459" cy="139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17511"/>
      </p:ext>
    </p:extLst>
  </p:cSld>
  <p:clrMapOvr>
    <a:masterClrMapping/>
  </p:clrMapOvr>
  <p:transition spd="slow">
    <p:randomBar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51B7D7-2D84-46D2-8803-5100D53109EB}"/>
              </a:ext>
            </a:extLst>
          </p:cNvPr>
          <p:cNvSpPr txBox="1"/>
          <p:nvPr/>
        </p:nvSpPr>
        <p:spPr>
          <a:xfrm>
            <a:off x="613954" y="1381043"/>
            <a:ext cx="730866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solidFill>
                  <a:schemeClr val="accent6"/>
                </a:solidFill>
                <a:latin typeface="Rajdhani"/>
                <a:cs typeface="Rajdhani"/>
              </a:rPr>
              <a:t>If that happens, we will be sent back to </a:t>
            </a:r>
            <a:r>
              <a:rPr lang="en-US" sz="2500" b="1">
                <a:solidFill>
                  <a:schemeClr val="accent5"/>
                </a:solidFill>
                <a:latin typeface="Rajdhani"/>
                <a:cs typeface="Rajdhani"/>
              </a:rPr>
              <a:t>the Stone Age</a:t>
            </a:r>
          </a:p>
        </p:txBody>
      </p:sp>
      <p:pic>
        <p:nvPicPr>
          <p:cNvPr id="6148" name="Picture 4" descr="days caveman GIF">
            <a:extLst>
              <a:ext uri="{FF2B5EF4-FFF2-40B4-BE49-F238E27FC236}">
                <a16:creationId xmlns:a16="http://schemas.microsoft.com/office/drawing/2014/main" id="{00BD58E5-A88B-4855-8611-658C0F283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70" y="1998617"/>
            <a:ext cx="4602216" cy="25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tone age symbols set primitive people mammoth Vector Image">
            <a:extLst>
              <a:ext uri="{FF2B5EF4-FFF2-40B4-BE49-F238E27FC236}">
                <a16:creationId xmlns:a16="http://schemas.microsoft.com/office/drawing/2014/main" id="{63CCCEA0-DC55-491B-8158-B13A83F93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2" b="90083" l="6300" r="91200">
                        <a14:foregroundMark x1="12300" y1="7128" x2="12500" y2="19731"/>
                        <a14:foregroundMark x1="7656" y1="25310" x2="6400" y2="26756"/>
                        <a14:foregroundMark x1="8125" y1="24770" x2="7656" y2="25310"/>
                        <a14:foregroundMark x1="10796" y1="21694" x2="10438" y2="22106"/>
                        <a14:foregroundMark x1="12500" y1="19731" x2="10796" y2="21694"/>
                        <a14:foregroundMark x1="10032" y1="32593" x2="11800" y2="35434"/>
                        <a14:foregroundMark x1="6400" y1="26756" x2="6935" y2="27617"/>
                        <a14:foregroundMark x1="11800" y1="35434" x2="12800" y2="45145"/>
                        <a14:foregroundMark x1="16363" y1="50310" x2="18500" y2="53409"/>
                        <a14:foregroundMark x1="15721" y1="49380" x2="16363" y2="50310"/>
                        <a14:foregroundMark x1="15436" y1="48967" x2="15721" y2="49380"/>
                        <a14:foregroundMark x1="12800" y1="45145" x2="15436" y2="48967"/>
                        <a14:foregroundMark x1="18500" y1="53409" x2="18200" y2="16219"/>
                        <a14:foregroundMark x1="18200" y1="16219" x2="13000" y2="7541"/>
                        <a14:foregroundMark x1="13000" y1="7541" x2="12200" y2="7541"/>
                        <a14:foregroundMark x1="6300" y1="25310" x2="6300" y2="25310"/>
                        <a14:foregroundMark x1="21900" y1="26446" x2="21900" y2="26446"/>
                        <a14:foregroundMark x1="21900" y1="22934" x2="21900" y2="22934"/>
                        <a14:foregroundMark x1="23000" y1="21384" x2="13400" y2="27686"/>
                        <a14:foregroundMark x1="31600" y1="42665" x2="32900" y2="61364"/>
                        <a14:foregroundMark x1="24800" y1="40393" x2="24800" y2="45248"/>
                        <a14:foregroundMark x1="25800" y1="40393" x2="23500" y2="44835"/>
                        <a14:foregroundMark x1="38100" y1="40599" x2="41700" y2="45248"/>
                        <a14:foregroundMark x1="67200" y1="55888" x2="65600" y2="66012"/>
                        <a14:foregroundMark x1="65600" y1="66012" x2="66700" y2="57231"/>
                        <a14:foregroundMark x1="70400" y1="65806" x2="70400" y2="65806"/>
                        <a14:foregroundMark x1="92800" y1="48657" x2="90200" y2="37603"/>
                        <a14:foregroundMark x1="90200" y1="37603" x2="76011" y2="34376"/>
                        <a14:foregroundMark x1="79734" y1="43400" x2="81900" y2="45455"/>
                        <a14:foregroundMark x1="75368" y1="39256" x2="75803" y2="39669"/>
                        <a14:foregroundMark x1="74933" y1="38843" x2="75368" y2="39256"/>
                        <a14:foregroundMark x1="73299" y1="37293" x2="74933" y2="38843"/>
                        <a14:foregroundMark x1="68400" y1="32645" x2="69300" y2="33499"/>
                        <a14:foregroundMark x1="88675" y1="47035" x2="91200" y2="47624"/>
                        <a14:foregroundMark x1="81900" y1="45455" x2="85268" y2="46240"/>
                        <a14:foregroundMark x1="91200" y1="47624" x2="91200" y2="49793"/>
                        <a14:foregroundMark x1="70300" y1="35847" x2="69958" y2="35671"/>
                        <a14:foregroundMark x1="75187" y1="38371" x2="73100" y2="37293"/>
                        <a14:foregroundMark x1="76300" y1="38946" x2="75418" y2="38490"/>
                        <a14:foregroundMark x1="69019" y1="31198" x2="69100" y2="30888"/>
                        <a14:foregroundMark x1="68586" y1="32851" x2="69019" y2="31198"/>
                        <a14:foregroundMark x1="68109" y1="34678" x2="68586" y2="32851"/>
                        <a14:foregroundMark x1="68900" y1="39360" x2="68900" y2="39360"/>
                        <a14:foregroundMark x1="70200" y1="39773" x2="70200" y2="39773"/>
                        <a14:foregroundMark x1="68100" y1="37603" x2="68100" y2="37603"/>
                        <a14:foregroundMark x1="70300" y1="31095" x2="70300" y2="31095"/>
                        <a14:foregroundMark x1="83800" y1="6715" x2="77800" y2="19731"/>
                        <a14:foregroundMark x1="77800" y1="19731" x2="89600" y2="23244"/>
                        <a14:foregroundMark x1="89600" y1="23244" x2="83600" y2="6302"/>
                        <a14:foregroundMark x1="61200" y1="8368" x2="62088" y2="36610"/>
                        <a14:foregroundMark x1="61200" y1="13430" x2="60700" y2="10021"/>
                        <a14:foregroundMark x1="61100" y1="10640" x2="61100" y2="6818"/>
                        <a14:foregroundMark x1="61000" y1="6715" x2="63269" y2="12575"/>
                        <a14:foregroundMark x1="61200" y1="7851" x2="59091" y2="12292"/>
                        <a14:foregroundMark x1="61200" y1="10021" x2="61000" y2="6198"/>
                        <a14:foregroundMark x1="60700" y1="5372" x2="60700" y2="5372"/>
                        <a14:foregroundMark x1="67500" y1="58884" x2="70900" y2="63636"/>
                        <a14:foregroundMark x1="88200" y1="59917" x2="88900" y2="90083"/>
                        <a14:foregroundMark x1="79300" y1="73244" x2="84400" y2="85847"/>
                        <a14:foregroundMark x1="68800" y1="83161" x2="50100" y2="80785"/>
                        <a14:foregroundMark x1="34600" y1="84814" x2="14900" y2="80785"/>
                        <a14:foregroundMark x1="23300" y1="75207" x2="37000" y2="83988"/>
                        <a14:foregroundMark x1="37000" y1="83988" x2="37200" y2="84607"/>
                        <a14:foregroundMark x1="13500" y1="59194" x2="13500" y2="59194"/>
                        <a14:foregroundMark x1="18500" y1="58781" x2="18500" y2="58781"/>
                        <a14:backgroundMark x1="10100" y1="24483" x2="10100" y2="24483"/>
                        <a14:backgroundMark x1="9300" y1="25310" x2="9300" y2="25310"/>
                        <a14:backgroundMark x1="8700" y1="24380" x2="8700" y2="24380"/>
                        <a14:backgroundMark x1="9400" y1="23450" x2="9400" y2="23450"/>
                        <a14:backgroundMark x1="9900" y1="22934" x2="9900" y2="22934"/>
                        <a14:backgroundMark x1="9900" y1="22934" x2="8300" y2="24897"/>
                        <a14:backgroundMark x1="10700" y1="22314" x2="8100" y2="25103"/>
                        <a14:backgroundMark x1="8000" y1="24793" x2="8000" y2="24793"/>
                        <a14:backgroundMark x1="8000" y1="25103" x2="8000" y2="25103"/>
                        <a14:backgroundMark x1="10400" y1="22107" x2="10400" y2="22107"/>
                        <a14:backgroundMark x1="10400" y1="21694" x2="10400" y2="21694"/>
                        <a14:backgroundMark x1="9000" y1="30269" x2="9000" y2="30269"/>
                        <a14:backgroundMark x1="9200" y1="30888" x2="9200" y2="30888"/>
                        <a14:backgroundMark x1="7600" y1="28616" x2="7600" y2="28616"/>
                        <a14:backgroundMark x1="8100" y1="28719" x2="8100" y2="28719"/>
                        <a14:backgroundMark x1="7200" y1="28306" x2="7200" y2="28306"/>
                        <a14:backgroundMark x1="7200" y1="27893" x2="7200" y2="27893"/>
                        <a14:backgroundMark x1="6900" y1="27686" x2="6900" y2="27686"/>
                        <a14:backgroundMark x1="6700" y1="27789" x2="7900" y2="29236"/>
                        <a14:backgroundMark x1="9700" y1="32231" x2="9700" y2="32231"/>
                        <a14:backgroundMark x1="10400" y1="31198" x2="10400" y2="31198"/>
                        <a14:backgroundMark x1="8100" y1="30269" x2="10100" y2="32541"/>
                        <a14:backgroundMark x1="10100" y1="32851" x2="10100" y2="32851"/>
                        <a14:backgroundMark x1="7900" y1="30062" x2="7900" y2="30062"/>
                        <a14:backgroundMark x1="9100" y1="31095" x2="6400" y2="28926"/>
                        <a14:backgroundMark x1="10200" y1="32335" x2="10100" y2="33264"/>
                        <a14:backgroundMark x1="15500" y1="43698" x2="15500" y2="43698"/>
                        <a14:backgroundMark x1="15700" y1="50310" x2="15700" y2="50310"/>
                        <a14:backgroundMark x1="15600" y1="49380" x2="15600" y2="49380"/>
                        <a14:backgroundMark x1="15600" y1="48967" x2="15600" y2="48967"/>
                        <a14:backgroundMark x1="15400" y1="48967" x2="15400" y2="48967"/>
                        <a14:backgroundMark x1="32200" y1="61983" x2="32200" y2="61983"/>
                        <a14:backgroundMark x1="48700" y1="57541" x2="48700" y2="57541"/>
                        <a14:backgroundMark x1="48000" y1="55785" x2="49300" y2="60950"/>
                        <a14:backgroundMark x1="15800" y1="59401" x2="15800" y2="59401"/>
                        <a14:backgroundMark x1="71300" y1="35847" x2="71300" y2="35847"/>
                        <a14:backgroundMark x1="71000" y1="34194" x2="71000" y2="34194"/>
                        <a14:backgroundMark x1="72600" y1="35124" x2="72600" y2="35124"/>
                        <a14:backgroundMark x1="71600" y1="33884" x2="73100" y2="36467"/>
                        <a14:backgroundMark x1="70800" y1="33264" x2="72300" y2="36467"/>
                        <a14:backgroundMark x1="70700" y1="34401" x2="70700" y2="34401"/>
                        <a14:backgroundMark x1="69300" y1="33781" x2="69300" y2="33781"/>
                        <a14:backgroundMark x1="69900" y1="33781" x2="69900" y2="33781"/>
                        <a14:backgroundMark x1="69800" y1="34194" x2="69800" y2="34194"/>
                        <a14:backgroundMark x1="69600" y1="33368" x2="70500" y2="35434"/>
                        <a14:backgroundMark x1="69800" y1="32851" x2="69800" y2="32851"/>
                        <a14:backgroundMark x1="69900" y1="33678" x2="70200" y2="34194"/>
                        <a14:backgroundMark x1="74400" y1="33781" x2="73900" y2="35950"/>
                        <a14:backgroundMark x1="72600" y1="37293" x2="72600" y2="37293"/>
                        <a14:backgroundMark x1="73400" y1="37500" x2="73400" y2="37500"/>
                        <a14:backgroundMark x1="73100" y1="37293" x2="73100" y2="36777"/>
                        <a14:backgroundMark x1="72900" y1="37087" x2="72900" y2="37087"/>
                        <a14:backgroundMark x1="71600" y1="36570" x2="72900" y2="37603"/>
                        <a14:backgroundMark x1="70300" y1="36054" x2="70300" y2="36054"/>
                        <a14:backgroundMark x1="69700" y1="33161" x2="70700" y2="34917"/>
                        <a14:backgroundMark x1="70700" y1="35847" x2="70700" y2="35847"/>
                        <a14:backgroundMark x1="69900" y1="36054" x2="69900" y2="36054"/>
                        <a14:backgroundMark x1="69600" y1="30888" x2="69600" y2="30888"/>
                        <a14:backgroundMark x1="69100" y1="31198" x2="69100" y2="31198"/>
                        <a14:backgroundMark x1="77400" y1="40289" x2="77400" y2="40289"/>
                        <a14:backgroundMark x1="77300" y1="40806" x2="77300" y2="40806"/>
                        <a14:backgroundMark x1="78200" y1="41116" x2="78200" y2="41116"/>
                        <a14:backgroundMark x1="77200" y1="40806" x2="77200" y2="40806"/>
                        <a14:backgroundMark x1="76700" y1="39669" x2="76700" y2="39669"/>
                        <a14:backgroundMark x1="76200" y1="40599" x2="76200" y2="40599"/>
                        <a14:backgroundMark x1="76400" y1="40496" x2="77400" y2="42045"/>
                        <a14:backgroundMark x1="76700" y1="40909" x2="75700" y2="39669"/>
                        <a14:backgroundMark x1="76200" y1="39256" x2="76200" y2="39256"/>
                        <a14:backgroundMark x1="76600" y1="38843" x2="76600" y2="38843"/>
                        <a14:backgroundMark x1="79100" y1="42252" x2="79100" y2="42252"/>
                        <a14:backgroundMark x1="78800" y1="42872" x2="78800" y2="42872"/>
                        <a14:backgroundMark x1="77300" y1="41219" x2="78800" y2="43905"/>
                        <a14:backgroundMark x1="86800" y1="46694" x2="88000" y2="46591"/>
                        <a14:backgroundMark x1="85400" y1="46074" x2="88100" y2="47107"/>
                        <a14:backgroundMark x1="88900" y1="47624" x2="88200" y2="46591"/>
                        <a14:backgroundMark x1="88700" y1="47521" x2="88700" y2="47521"/>
                        <a14:backgroundMark x1="63300" y1="36570" x2="63900" y2="56095"/>
                        <a14:backgroundMark x1="64400" y1="13326" x2="62900" y2="15393"/>
                        <a14:backgroundMark x1="57300" y1="12603" x2="58000" y2="13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487" y="2165166"/>
            <a:ext cx="2671864" cy="25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2" name="Google Shape;13202;p52"/>
          <p:cNvSpPr txBox="1">
            <a:spLocks noGrp="1"/>
          </p:cNvSpPr>
          <p:nvPr>
            <p:ph type="title"/>
          </p:nvPr>
        </p:nvSpPr>
        <p:spPr>
          <a:xfrm>
            <a:off x="1825040" y="665844"/>
            <a:ext cx="569332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rPr>
              <a:t>Thank you for listening!!!</a:t>
            </a:r>
            <a:endParaRPr sz="3200">
              <a:solidFill>
                <a:schemeClr val="accent5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3" name="Google Shape;12392;p34">
            <a:extLst>
              <a:ext uri="{FF2B5EF4-FFF2-40B4-BE49-F238E27FC236}">
                <a16:creationId xmlns:a16="http://schemas.microsoft.com/office/drawing/2014/main" id="{25D61178-94A5-4EB0-B736-EAB87D5277AE}"/>
              </a:ext>
            </a:extLst>
          </p:cNvPr>
          <p:cNvGrpSpPr/>
          <p:nvPr/>
        </p:nvGrpSpPr>
        <p:grpSpPr>
          <a:xfrm>
            <a:off x="758775" y="3207683"/>
            <a:ext cx="7853114" cy="1935817"/>
            <a:chOff x="547595" y="4043711"/>
            <a:chExt cx="7853114" cy="1935817"/>
          </a:xfrm>
        </p:grpSpPr>
        <p:grpSp>
          <p:nvGrpSpPr>
            <p:cNvPr id="4" name="Google Shape;12393;p34">
              <a:extLst>
                <a:ext uri="{FF2B5EF4-FFF2-40B4-BE49-F238E27FC236}">
                  <a16:creationId xmlns:a16="http://schemas.microsoft.com/office/drawing/2014/main" id="{B5BD4908-612F-42EE-A24C-3E33266887D3}"/>
                </a:ext>
              </a:extLst>
            </p:cNvPr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6" name="Google Shape;12394;p34">
                <a:extLst>
                  <a:ext uri="{FF2B5EF4-FFF2-40B4-BE49-F238E27FC236}">
                    <a16:creationId xmlns:a16="http://schemas.microsoft.com/office/drawing/2014/main" id="{9C717374-7AAA-4766-A807-8ED718E62A28}"/>
                  </a:ext>
                </a:extLst>
              </p:cNvPr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avLst/>
                <a:gdLst/>
                <a:ahLst/>
                <a:cxnLst/>
                <a:rect l="l" t="t" r="r" b="b"/>
                <a:pathLst>
                  <a:path w="215908" h="53222" extrusionOk="0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2395;p34">
                <a:extLst>
                  <a:ext uri="{FF2B5EF4-FFF2-40B4-BE49-F238E27FC236}">
                    <a16:creationId xmlns:a16="http://schemas.microsoft.com/office/drawing/2014/main" id="{6A411D52-4F24-4D6D-BFAA-570BF34354F8}"/>
                  </a:ext>
                </a:extLst>
              </p:cNvPr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avLst/>
                <a:gdLst/>
                <a:ahLst/>
                <a:cxnLst/>
                <a:rect l="l" t="t" r="r" b="b"/>
                <a:pathLst>
                  <a:path w="33243" h="19663" extrusionOk="0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396;p34">
                <a:extLst>
                  <a:ext uri="{FF2B5EF4-FFF2-40B4-BE49-F238E27FC236}">
                    <a16:creationId xmlns:a16="http://schemas.microsoft.com/office/drawing/2014/main" id="{579455D8-756C-49C7-866E-2D376D3A75E3}"/>
                  </a:ext>
                </a:extLst>
              </p:cNvPr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20146" h="7264" extrusionOk="0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397;p34">
                <a:extLst>
                  <a:ext uri="{FF2B5EF4-FFF2-40B4-BE49-F238E27FC236}">
                    <a16:creationId xmlns:a16="http://schemas.microsoft.com/office/drawing/2014/main" id="{F1DA0827-01BC-4257-A585-550C53D1763B}"/>
                  </a:ext>
                </a:extLst>
              </p:cNvPr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9392" extrusionOk="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398;p34">
                <a:extLst>
                  <a:ext uri="{FF2B5EF4-FFF2-40B4-BE49-F238E27FC236}">
                    <a16:creationId xmlns:a16="http://schemas.microsoft.com/office/drawing/2014/main" id="{857CD22E-E826-4897-AB47-E1EF711172F9}"/>
                  </a:ext>
                </a:extLst>
              </p:cNvPr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avLst/>
                <a:gdLst/>
                <a:ahLst/>
                <a:cxnLst/>
                <a:rect l="l" t="t" r="r" b="b"/>
                <a:pathLst>
                  <a:path w="51377" h="34104" extrusionOk="0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2399;p34">
              <a:extLst>
                <a:ext uri="{FF2B5EF4-FFF2-40B4-BE49-F238E27FC236}">
                  <a16:creationId xmlns:a16="http://schemas.microsoft.com/office/drawing/2014/main" id="{C790086D-893B-4C8D-A8E2-BCE9CDA423B3}"/>
                </a:ext>
              </a:extLst>
            </p:cNvPr>
            <p:cNvSpPr/>
            <p:nvPr/>
          </p:nvSpPr>
          <p:spPr>
            <a:xfrm>
              <a:off x="4590275" y="4095646"/>
              <a:ext cx="428442" cy="227565"/>
            </a:xfrm>
            <a:custGeom>
              <a:avLst/>
              <a:gdLst/>
              <a:ahLst/>
              <a:cxnLst/>
              <a:rect l="l" t="t" r="r" b="b"/>
              <a:pathLst>
                <a:path w="20920" h="19392" extrusionOk="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B58579-3A68-462F-A40A-5515FA45B86B}"/>
              </a:ext>
            </a:extLst>
          </p:cNvPr>
          <p:cNvGrpSpPr/>
          <p:nvPr/>
        </p:nvGrpSpPr>
        <p:grpSpPr>
          <a:xfrm>
            <a:off x="209133" y="423639"/>
            <a:ext cx="2395162" cy="2235382"/>
            <a:chOff x="54985" y="385058"/>
            <a:chExt cx="2395162" cy="2235382"/>
          </a:xfrm>
        </p:grpSpPr>
        <p:grpSp>
          <p:nvGrpSpPr>
            <p:cNvPr id="12" name="Google Shape;12530;p37">
              <a:extLst>
                <a:ext uri="{FF2B5EF4-FFF2-40B4-BE49-F238E27FC236}">
                  <a16:creationId xmlns:a16="http://schemas.microsoft.com/office/drawing/2014/main" id="{0C06C237-0C81-4931-87E1-EBCC5AF3601B}"/>
                </a:ext>
              </a:extLst>
            </p:cNvPr>
            <p:cNvGrpSpPr/>
            <p:nvPr/>
          </p:nvGrpSpPr>
          <p:grpSpPr>
            <a:xfrm>
              <a:off x="54985" y="385058"/>
              <a:ext cx="2395162" cy="2235382"/>
              <a:chOff x="5499300" y="1454100"/>
              <a:chExt cx="2395162" cy="2235382"/>
            </a:xfrm>
          </p:grpSpPr>
          <p:sp>
            <p:nvSpPr>
              <p:cNvPr id="14" name="Google Shape;12531;p37">
                <a:extLst>
                  <a:ext uri="{FF2B5EF4-FFF2-40B4-BE49-F238E27FC236}">
                    <a16:creationId xmlns:a16="http://schemas.microsoft.com/office/drawing/2014/main" id="{1883D0C0-0BEF-4C6C-A8F8-6058EA6F195C}"/>
                  </a:ext>
                </a:extLst>
              </p:cNvPr>
              <p:cNvSpPr/>
              <p:nvPr/>
            </p:nvSpPr>
            <p:spPr>
              <a:xfrm>
                <a:off x="5499300" y="1454100"/>
                <a:ext cx="2395162" cy="2235382"/>
              </a:xfrm>
              <a:custGeom>
                <a:avLst/>
                <a:gdLst/>
                <a:ahLst/>
                <a:cxnLst/>
                <a:rect l="l" t="t" r="r" b="b"/>
                <a:pathLst>
                  <a:path w="85595" h="79885" extrusionOk="0">
                    <a:moveTo>
                      <a:pt x="42791" y="941"/>
                    </a:moveTo>
                    <a:cubicBezTo>
                      <a:pt x="50676" y="941"/>
                      <a:pt x="58561" y="2768"/>
                      <a:pt x="65794" y="6424"/>
                    </a:cubicBezTo>
                    <a:cubicBezTo>
                      <a:pt x="73581" y="23473"/>
                      <a:pt x="79856" y="41178"/>
                      <a:pt x="84547" y="59323"/>
                    </a:cubicBezTo>
                    <a:cubicBezTo>
                      <a:pt x="82951" y="60823"/>
                      <a:pt x="81320" y="62407"/>
                      <a:pt x="79689" y="64026"/>
                    </a:cubicBezTo>
                    <a:cubicBezTo>
                      <a:pt x="75105" y="68598"/>
                      <a:pt x="70509" y="73539"/>
                      <a:pt x="66044" y="78718"/>
                    </a:cubicBezTo>
                    <a:cubicBezTo>
                      <a:pt x="58852" y="75110"/>
                      <a:pt x="50914" y="73229"/>
                      <a:pt x="42868" y="73229"/>
                    </a:cubicBezTo>
                    <a:cubicBezTo>
                      <a:pt x="42842" y="73229"/>
                      <a:pt x="42817" y="73229"/>
                      <a:pt x="42791" y="73229"/>
                    </a:cubicBezTo>
                    <a:cubicBezTo>
                      <a:pt x="42766" y="73229"/>
                      <a:pt x="42741" y="73229"/>
                      <a:pt x="42715" y="73229"/>
                    </a:cubicBezTo>
                    <a:cubicBezTo>
                      <a:pt x="34669" y="73229"/>
                      <a:pt x="26743" y="75110"/>
                      <a:pt x="19550" y="78718"/>
                    </a:cubicBezTo>
                    <a:cubicBezTo>
                      <a:pt x="15086" y="73539"/>
                      <a:pt x="10502" y="68598"/>
                      <a:pt x="5906" y="64026"/>
                    </a:cubicBezTo>
                    <a:cubicBezTo>
                      <a:pt x="4275" y="62407"/>
                      <a:pt x="2643" y="60823"/>
                      <a:pt x="1036" y="59323"/>
                    </a:cubicBezTo>
                    <a:cubicBezTo>
                      <a:pt x="5739" y="41178"/>
                      <a:pt x="12014" y="23473"/>
                      <a:pt x="19788" y="6424"/>
                    </a:cubicBezTo>
                    <a:cubicBezTo>
                      <a:pt x="27022" y="2768"/>
                      <a:pt x="34906" y="941"/>
                      <a:pt x="42791" y="941"/>
                    </a:cubicBezTo>
                    <a:close/>
                    <a:moveTo>
                      <a:pt x="42803" y="0"/>
                    </a:moveTo>
                    <a:cubicBezTo>
                      <a:pt x="34719" y="0"/>
                      <a:pt x="26635" y="1887"/>
                      <a:pt x="19229" y="5662"/>
                    </a:cubicBezTo>
                    <a:lnTo>
                      <a:pt x="19074" y="5745"/>
                    </a:lnTo>
                    <a:lnTo>
                      <a:pt x="19015" y="5888"/>
                    </a:lnTo>
                    <a:cubicBezTo>
                      <a:pt x="11133" y="23116"/>
                      <a:pt x="4799" y="41011"/>
                      <a:pt x="72" y="59359"/>
                    </a:cubicBezTo>
                    <a:lnTo>
                      <a:pt x="0" y="59632"/>
                    </a:lnTo>
                    <a:lnTo>
                      <a:pt x="203" y="59823"/>
                    </a:lnTo>
                    <a:cubicBezTo>
                      <a:pt x="1870" y="61371"/>
                      <a:pt x="3548" y="63014"/>
                      <a:pt x="5239" y="64693"/>
                    </a:cubicBezTo>
                    <a:cubicBezTo>
                      <a:pt x="9894" y="69324"/>
                      <a:pt x="14550" y="74349"/>
                      <a:pt x="19086" y="79611"/>
                    </a:cubicBezTo>
                    <a:lnTo>
                      <a:pt x="19324" y="79885"/>
                    </a:lnTo>
                    <a:lnTo>
                      <a:pt x="19658" y="79718"/>
                    </a:lnTo>
                    <a:cubicBezTo>
                      <a:pt x="26926" y="76015"/>
                      <a:pt x="34862" y="74164"/>
                      <a:pt x="42797" y="74164"/>
                    </a:cubicBezTo>
                    <a:cubicBezTo>
                      <a:pt x="50733" y="74164"/>
                      <a:pt x="58668" y="76015"/>
                      <a:pt x="65937" y="79718"/>
                    </a:cubicBezTo>
                    <a:lnTo>
                      <a:pt x="66270" y="79885"/>
                    </a:lnTo>
                    <a:lnTo>
                      <a:pt x="66509" y="79599"/>
                    </a:lnTo>
                    <a:cubicBezTo>
                      <a:pt x="71045" y="74337"/>
                      <a:pt x="75700" y="69324"/>
                      <a:pt x="80344" y="64693"/>
                    </a:cubicBezTo>
                    <a:cubicBezTo>
                      <a:pt x="82046" y="63002"/>
                      <a:pt x="83737" y="61371"/>
                      <a:pt x="85392" y="59823"/>
                    </a:cubicBezTo>
                    <a:lnTo>
                      <a:pt x="85594" y="59644"/>
                    </a:lnTo>
                    <a:lnTo>
                      <a:pt x="85523" y="59371"/>
                    </a:lnTo>
                    <a:cubicBezTo>
                      <a:pt x="80796" y="41023"/>
                      <a:pt x="74462" y="23128"/>
                      <a:pt x="66592" y="5888"/>
                    </a:cubicBezTo>
                    <a:lnTo>
                      <a:pt x="66521" y="5745"/>
                    </a:lnTo>
                    <a:lnTo>
                      <a:pt x="66378" y="5662"/>
                    </a:lnTo>
                    <a:cubicBezTo>
                      <a:pt x="58972" y="1887"/>
                      <a:pt x="50888" y="0"/>
                      <a:pt x="428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532;p37">
                <a:extLst>
                  <a:ext uri="{FF2B5EF4-FFF2-40B4-BE49-F238E27FC236}">
                    <a16:creationId xmlns:a16="http://schemas.microsoft.com/office/drawing/2014/main" id="{8BF73035-6682-495F-BC7A-ACE91560E252}"/>
                  </a:ext>
                </a:extLst>
              </p:cNvPr>
              <p:cNvSpPr/>
              <p:nvPr/>
            </p:nvSpPr>
            <p:spPr>
              <a:xfrm>
                <a:off x="5770469" y="2996579"/>
                <a:ext cx="1852777" cy="538943"/>
              </a:xfrm>
              <a:custGeom>
                <a:avLst/>
                <a:gdLst/>
                <a:ahLst/>
                <a:cxnLst/>
                <a:rect l="l" t="t" r="r" b="b"/>
                <a:pathLst>
                  <a:path w="66212" h="19260" extrusionOk="0">
                    <a:moveTo>
                      <a:pt x="33102" y="1"/>
                    </a:moveTo>
                    <a:cubicBezTo>
                      <a:pt x="21819" y="1"/>
                      <a:pt x="10538" y="2341"/>
                      <a:pt x="1" y="7020"/>
                    </a:cubicBezTo>
                    <a:cubicBezTo>
                      <a:pt x="3811" y="10853"/>
                      <a:pt x="7633" y="14937"/>
                      <a:pt x="11407" y="19259"/>
                    </a:cubicBezTo>
                    <a:cubicBezTo>
                      <a:pt x="18295" y="16098"/>
                      <a:pt x="25701" y="14518"/>
                      <a:pt x="33106" y="14518"/>
                    </a:cubicBezTo>
                    <a:cubicBezTo>
                      <a:pt x="40512" y="14518"/>
                      <a:pt x="47918" y="16098"/>
                      <a:pt x="54805" y="19259"/>
                    </a:cubicBezTo>
                    <a:cubicBezTo>
                      <a:pt x="58580" y="14949"/>
                      <a:pt x="62390" y="10842"/>
                      <a:pt x="66212" y="7020"/>
                    </a:cubicBezTo>
                    <a:cubicBezTo>
                      <a:pt x="55669" y="2341"/>
                      <a:pt x="44384" y="1"/>
                      <a:pt x="331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533;p37">
                <a:extLst>
                  <a:ext uri="{FF2B5EF4-FFF2-40B4-BE49-F238E27FC236}">
                    <a16:creationId xmlns:a16="http://schemas.microsoft.com/office/drawing/2014/main" id="{479EDCCC-170D-4CF1-A394-7F4055ADA0AC}"/>
                  </a:ext>
                </a:extLst>
              </p:cNvPr>
              <p:cNvSpPr/>
              <p:nvPr/>
            </p:nvSpPr>
            <p:spPr>
              <a:xfrm>
                <a:off x="5564581" y="1514904"/>
                <a:ext cx="2264904" cy="1711158"/>
              </a:xfrm>
              <a:custGeom>
                <a:avLst/>
                <a:gdLst/>
                <a:ahLst/>
                <a:cxnLst/>
                <a:rect l="l" t="t" r="r" b="b"/>
                <a:pathLst>
                  <a:path w="80940" h="61151" extrusionOk="0">
                    <a:moveTo>
                      <a:pt x="40463" y="0"/>
                    </a:moveTo>
                    <a:cubicBezTo>
                      <a:pt x="32773" y="0"/>
                      <a:pt x="25081" y="1786"/>
                      <a:pt x="18098" y="5358"/>
                    </a:cubicBezTo>
                    <a:cubicBezTo>
                      <a:pt x="10574" y="21824"/>
                      <a:pt x="4513" y="38933"/>
                      <a:pt x="1" y="56471"/>
                    </a:cubicBezTo>
                    <a:cubicBezTo>
                      <a:pt x="1489" y="57864"/>
                      <a:pt x="3108" y="59424"/>
                      <a:pt x="4835" y="61150"/>
                    </a:cubicBezTo>
                    <a:cubicBezTo>
                      <a:pt x="5668" y="60734"/>
                      <a:pt x="6514" y="60341"/>
                      <a:pt x="7371" y="59972"/>
                    </a:cubicBezTo>
                    <a:cubicBezTo>
                      <a:pt x="5883" y="58483"/>
                      <a:pt x="4394" y="57031"/>
                      <a:pt x="2918" y="55626"/>
                    </a:cubicBezTo>
                    <a:cubicBezTo>
                      <a:pt x="5490" y="45887"/>
                      <a:pt x="8538" y="36254"/>
                      <a:pt x="12050" y="26837"/>
                    </a:cubicBezTo>
                    <a:cubicBezTo>
                      <a:pt x="14515" y="20217"/>
                      <a:pt x="17194" y="13704"/>
                      <a:pt x="20099" y="7287"/>
                    </a:cubicBezTo>
                    <a:cubicBezTo>
                      <a:pt x="26528" y="4179"/>
                      <a:pt x="33493" y="2625"/>
                      <a:pt x="40460" y="2625"/>
                    </a:cubicBezTo>
                    <a:cubicBezTo>
                      <a:pt x="47426" y="2625"/>
                      <a:pt x="54395" y="4179"/>
                      <a:pt x="60830" y="7287"/>
                    </a:cubicBezTo>
                    <a:cubicBezTo>
                      <a:pt x="63592" y="13371"/>
                      <a:pt x="66152" y="19562"/>
                      <a:pt x="68509" y="25860"/>
                    </a:cubicBezTo>
                    <a:cubicBezTo>
                      <a:pt x="72189" y="35612"/>
                      <a:pt x="75356" y="45553"/>
                      <a:pt x="78011" y="55638"/>
                    </a:cubicBezTo>
                    <a:cubicBezTo>
                      <a:pt x="76534" y="57043"/>
                      <a:pt x="75046" y="58483"/>
                      <a:pt x="73570" y="59972"/>
                    </a:cubicBezTo>
                    <a:cubicBezTo>
                      <a:pt x="74415" y="60353"/>
                      <a:pt x="75260" y="60746"/>
                      <a:pt x="76094" y="61150"/>
                    </a:cubicBezTo>
                    <a:cubicBezTo>
                      <a:pt x="77832" y="59424"/>
                      <a:pt x="79451" y="57864"/>
                      <a:pt x="80940" y="56471"/>
                    </a:cubicBezTo>
                    <a:cubicBezTo>
                      <a:pt x="76415" y="38933"/>
                      <a:pt x="70355" y="21824"/>
                      <a:pt x="62818" y="5358"/>
                    </a:cubicBezTo>
                    <a:cubicBezTo>
                      <a:pt x="55841" y="1786"/>
                      <a:pt x="48153" y="0"/>
                      <a:pt x="40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534;p37">
                <a:extLst>
                  <a:ext uri="{FF2B5EF4-FFF2-40B4-BE49-F238E27FC236}">
                    <a16:creationId xmlns:a16="http://schemas.microsoft.com/office/drawing/2014/main" id="{1D7C48B3-9A91-46F9-80A6-D431870493CC}"/>
                  </a:ext>
                </a:extLst>
              </p:cNvPr>
              <p:cNvSpPr/>
              <p:nvPr/>
            </p:nvSpPr>
            <p:spPr>
              <a:xfrm>
                <a:off x="5646203" y="2230502"/>
                <a:ext cx="315559" cy="876244"/>
              </a:xfrm>
              <a:custGeom>
                <a:avLst/>
                <a:gdLst/>
                <a:ahLst/>
                <a:cxnLst/>
                <a:rect l="l" t="t" r="r" b="b"/>
                <a:pathLst>
                  <a:path w="11277" h="31314" extrusionOk="0">
                    <a:moveTo>
                      <a:pt x="11276" y="1"/>
                    </a:moveTo>
                    <a:lnTo>
                      <a:pt x="11276" y="1"/>
                    </a:lnTo>
                    <a:cubicBezTo>
                      <a:pt x="10550" y="405"/>
                      <a:pt x="9836" y="822"/>
                      <a:pt x="9133" y="1263"/>
                    </a:cubicBezTo>
                    <a:cubicBezTo>
                      <a:pt x="5621" y="10680"/>
                      <a:pt x="2573" y="20313"/>
                      <a:pt x="1" y="30052"/>
                    </a:cubicBezTo>
                    <a:cubicBezTo>
                      <a:pt x="441" y="30469"/>
                      <a:pt x="870" y="30897"/>
                      <a:pt x="1311" y="31314"/>
                    </a:cubicBezTo>
                    <a:cubicBezTo>
                      <a:pt x="2668" y="26540"/>
                      <a:pt x="6823" y="12264"/>
                      <a:pt x="11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535;p37">
                <a:extLst>
                  <a:ext uri="{FF2B5EF4-FFF2-40B4-BE49-F238E27FC236}">
                    <a16:creationId xmlns:a16="http://schemas.microsoft.com/office/drawing/2014/main" id="{D8F44392-02D5-406C-95E1-8F1F2B2A11AE}"/>
                  </a:ext>
                </a:extLst>
              </p:cNvPr>
              <p:cNvSpPr/>
              <p:nvPr/>
            </p:nvSpPr>
            <p:spPr>
              <a:xfrm>
                <a:off x="5682523" y="2033680"/>
                <a:ext cx="2064661" cy="1159371"/>
              </a:xfrm>
              <a:custGeom>
                <a:avLst/>
                <a:gdLst/>
                <a:ahLst/>
                <a:cxnLst/>
                <a:rect l="l" t="t" r="r" b="b"/>
                <a:pathLst>
                  <a:path w="73784" h="41432" extrusionOk="0">
                    <a:moveTo>
                      <a:pt x="36886" y="0"/>
                    </a:moveTo>
                    <a:cubicBezTo>
                      <a:pt x="27609" y="0"/>
                      <a:pt x="18330" y="2343"/>
                      <a:pt x="9966" y="7035"/>
                    </a:cubicBezTo>
                    <a:cubicBezTo>
                      <a:pt x="5513" y="19298"/>
                      <a:pt x="1358" y="33574"/>
                      <a:pt x="1" y="38348"/>
                    </a:cubicBezTo>
                    <a:cubicBezTo>
                      <a:pt x="1037" y="39360"/>
                      <a:pt x="2084" y="40384"/>
                      <a:pt x="3132" y="41432"/>
                    </a:cubicBezTo>
                    <a:cubicBezTo>
                      <a:pt x="13669" y="36753"/>
                      <a:pt x="24950" y="34413"/>
                      <a:pt x="36233" y="34413"/>
                    </a:cubicBezTo>
                    <a:cubicBezTo>
                      <a:pt x="47516" y="34413"/>
                      <a:pt x="58800" y="36753"/>
                      <a:pt x="69343" y="41432"/>
                    </a:cubicBezTo>
                    <a:cubicBezTo>
                      <a:pt x="70819" y="39943"/>
                      <a:pt x="72295" y="38491"/>
                      <a:pt x="73784" y="37086"/>
                    </a:cubicBezTo>
                    <a:cubicBezTo>
                      <a:pt x="71129" y="27013"/>
                      <a:pt x="67962" y="17072"/>
                      <a:pt x="64294" y="7308"/>
                    </a:cubicBezTo>
                    <a:cubicBezTo>
                      <a:pt x="55811" y="2438"/>
                      <a:pt x="46350" y="0"/>
                      <a:pt x="36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536;p37">
                <a:extLst>
                  <a:ext uri="{FF2B5EF4-FFF2-40B4-BE49-F238E27FC236}">
                    <a16:creationId xmlns:a16="http://schemas.microsoft.com/office/drawing/2014/main" id="{24984A4F-3790-4C74-A6FB-D61F2EA79E8A}"/>
                  </a:ext>
                </a:extLst>
              </p:cNvPr>
              <p:cNvSpPr/>
              <p:nvPr/>
            </p:nvSpPr>
            <p:spPr>
              <a:xfrm>
                <a:off x="5962030" y="1629832"/>
                <a:ext cx="1519590" cy="604254"/>
              </a:xfrm>
              <a:custGeom>
                <a:avLst/>
                <a:gdLst/>
                <a:ahLst/>
                <a:cxnLst/>
                <a:rect l="l" t="t" r="r" b="b"/>
                <a:pathLst>
                  <a:path w="54305" h="21594" extrusionOk="0">
                    <a:moveTo>
                      <a:pt x="26994" y="1"/>
                    </a:moveTo>
                    <a:cubicBezTo>
                      <a:pt x="18007" y="1"/>
                      <a:pt x="10688" y="2530"/>
                      <a:pt x="7453" y="4389"/>
                    </a:cubicBezTo>
                    <a:cubicBezTo>
                      <a:pt x="5179" y="7949"/>
                      <a:pt x="2548" y="14307"/>
                      <a:pt x="0" y="21308"/>
                    </a:cubicBezTo>
                    <a:cubicBezTo>
                      <a:pt x="8183" y="16699"/>
                      <a:pt x="17421" y="14283"/>
                      <a:pt x="26827" y="14283"/>
                    </a:cubicBezTo>
                    <a:cubicBezTo>
                      <a:pt x="26850" y="14283"/>
                      <a:pt x="26873" y="14283"/>
                      <a:pt x="26896" y="14283"/>
                    </a:cubicBezTo>
                    <a:cubicBezTo>
                      <a:pt x="26919" y="14283"/>
                      <a:pt x="26942" y="14283"/>
                      <a:pt x="26964" y="14283"/>
                    </a:cubicBezTo>
                    <a:cubicBezTo>
                      <a:pt x="36561" y="14283"/>
                      <a:pt x="45990" y="16795"/>
                      <a:pt x="54305" y="21593"/>
                    </a:cubicBezTo>
                    <a:cubicBezTo>
                      <a:pt x="52173" y="15902"/>
                      <a:pt x="49864" y="10294"/>
                      <a:pt x="47399" y="4770"/>
                    </a:cubicBezTo>
                    <a:cubicBezTo>
                      <a:pt x="40333" y="1229"/>
                      <a:pt x="33258" y="1"/>
                      <a:pt x="269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537;p37">
                <a:extLst>
                  <a:ext uri="{FF2B5EF4-FFF2-40B4-BE49-F238E27FC236}">
                    <a16:creationId xmlns:a16="http://schemas.microsoft.com/office/drawing/2014/main" id="{481B0B8B-9BD7-4318-A690-D6ED52A59B2D}"/>
                  </a:ext>
                </a:extLst>
              </p:cNvPr>
              <p:cNvSpPr/>
              <p:nvPr/>
            </p:nvSpPr>
            <p:spPr>
              <a:xfrm>
                <a:off x="5901422" y="1588103"/>
                <a:ext cx="1386645" cy="677764"/>
              </a:xfrm>
              <a:custGeom>
                <a:avLst/>
                <a:gdLst/>
                <a:ahLst/>
                <a:cxnLst/>
                <a:rect l="l" t="t" r="r" b="b"/>
                <a:pathLst>
                  <a:path w="49554" h="24221" extrusionOk="0">
                    <a:moveTo>
                      <a:pt x="28419" y="0"/>
                    </a:moveTo>
                    <a:cubicBezTo>
                      <a:pt x="21452" y="0"/>
                      <a:pt x="14484" y="1557"/>
                      <a:pt x="8049" y="4671"/>
                    </a:cubicBezTo>
                    <a:cubicBezTo>
                      <a:pt x="5156" y="11064"/>
                      <a:pt x="2465" y="17589"/>
                      <a:pt x="0" y="24221"/>
                    </a:cubicBezTo>
                    <a:cubicBezTo>
                      <a:pt x="703" y="23780"/>
                      <a:pt x="1417" y="23363"/>
                      <a:pt x="2143" y="22959"/>
                    </a:cubicBezTo>
                    <a:cubicBezTo>
                      <a:pt x="4691" y="15946"/>
                      <a:pt x="7334" y="9588"/>
                      <a:pt x="9608" y="6028"/>
                    </a:cubicBezTo>
                    <a:cubicBezTo>
                      <a:pt x="12843" y="4169"/>
                      <a:pt x="20162" y="1640"/>
                      <a:pt x="29149" y="1640"/>
                    </a:cubicBezTo>
                    <a:cubicBezTo>
                      <a:pt x="35413" y="1640"/>
                      <a:pt x="42488" y="2868"/>
                      <a:pt x="49554" y="6409"/>
                    </a:cubicBezTo>
                    <a:cubicBezTo>
                      <a:pt x="49292" y="5826"/>
                      <a:pt x="49042" y="5242"/>
                      <a:pt x="48780" y="4671"/>
                    </a:cubicBezTo>
                    <a:cubicBezTo>
                      <a:pt x="42351" y="1557"/>
                      <a:pt x="35386" y="0"/>
                      <a:pt x="284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538;p37">
                <a:extLst>
                  <a:ext uri="{FF2B5EF4-FFF2-40B4-BE49-F238E27FC236}">
                    <a16:creationId xmlns:a16="http://schemas.microsoft.com/office/drawing/2014/main" id="{CCC572A2-BB0A-48E8-9C39-80C1BFF69714}"/>
                  </a:ext>
                </a:extLst>
              </p:cNvPr>
              <p:cNvSpPr/>
              <p:nvPr/>
            </p:nvSpPr>
            <p:spPr>
              <a:xfrm>
                <a:off x="6714312" y="2033596"/>
                <a:ext cx="767308" cy="204608"/>
              </a:xfrm>
              <a:custGeom>
                <a:avLst/>
                <a:gdLst/>
                <a:ahLst/>
                <a:cxnLst/>
                <a:rect l="l" t="t" r="r" b="b"/>
                <a:pathLst>
                  <a:path w="27421" h="7312" extrusionOk="0">
                    <a:moveTo>
                      <a:pt x="68" y="1"/>
                    </a:moveTo>
                    <a:cubicBezTo>
                      <a:pt x="46" y="1"/>
                      <a:pt x="23" y="1"/>
                      <a:pt x="0" y="1"/>
                    </a:cubicBezTo>
                    <a:lnTo>
                      <a:pt x="12" y="13"/>
                    </a:lnTo>
                    <a:cubicBezTo>
                      <a:pt x="57" y="13"/>
                      <a:pt x="102" y="13"/>
                      <a:pt x="147" y="13"/>
                    </a:cubicBezTo>
                    <a:cubicBezTo>
                      <a:pt x="4828" y="13"/>
                      <a:pt x="9474" y="617"/>
                      <a:pt x="13971" y="1795"/>
                    </a:cubicBezTo>
                    <a:lnTo>
                      <a:pt x="13971" y="1795"/>
                    </a:lnTo>
                    <a:cubicBezTo>
                      <a:pt x="9451" y="609"/>
                      <a:pt x="4780" y="1"/>
                      <a:pt x="68" y="1"/>
                    </a:cubicBezTo>
                    <a:close/>
                    <a:moveTo>
                      <a:pt x="13971" y="1795"/>
                    </a:moveTo>
                    <a:cubicBezTo>
                      <a:pt x="18658" y="3024"/>
                      <a:pt x="23182" y="4875"/>
                      <a:pt x="27420" y="7311"/>
                    </a:cubicBezTo>
                    <a:cubicBezTo>
                      <a:pt x="23186" y="4874"/>
                      <a:pt x="18660" y="3023"/>
                      <a:pt x="13971" y="1795"/>
                    </a:cubicBezTo>
                    <a:close/>
                  </a:path>
                </a:pathLst>
              </a:custGeom>
              <a:solidFill>
                <a:srgbClr val="3DBC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539;p37">
                <a:extLst>
                  <a:ext uri="{FF2B5EF4-FFF2-40B4-BE49-F238E27FC236}">
                    <a16:creationId xmlns:a16="http://schemas.microsoft.com/office/drawing/2014/main" id="{2A214CD4-FCCB-462E-877C-14E76249BB4E}"/>
                  </a:ext>
                </a:extLst>
              </p:cNvPr>
              <p:cNvSpPr/>
              <p:nvPr/>
            </p:nvSpPr>
            <p:spPr>
              <a:xfrm>
                <a:off x="6933063" y="2338287"/>
                <a:ext cx="567638" cy="768278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7945" extrusionOk="0">
                    <a:moveTo>
                      <a:pt x="14876" y="17340"/>
                    </a:moveTo>
                    <a:cubicBezTo>
                      <a:pt x="14899" y="17340"/>
                      <a:pt x="14921" y="17343"/>
                      <a:pt x="14943" y="17348"/>
                    </a:cubicBezTo>
                    <a:cubicBezTo>
                      <a:pt x="15265" y="17419"/>
                      <a:pt x="15420" y="18014"/>
                      <a:pt x="15277" y="18669"/>
                    </a:cubicBezTo>
                    <a:cubicBezTo>
                      <a:pt x="15132" y="19280"/>
                      <a:pt x="14791" y="19736"/>
                      <a:pt x="14484" y="19736"/>
                    </a:cubicBezTo>
                    <a:cubicBezTo>
                      <a:pt x="14463" y="19736"/>
                      <a:pt x="14441" y="19734"/>
                      <a:pt x="14419" y="19729"/>
                    </a:cubicBezTo>
                    <a:cubicBezTo>
                      <a:pt x="14086" y="19657"/>
                      <a:pt x="13931" y="19062"/>
                      <a:pt x="14086" y="18407"/>
                    </a:cubicBezTo>
                    <a:cubicBezTo>
                      <a:pt x="14219" y="17796"/>
                      <a:pt x="14560" y="17340"/>
                      <a:pt x="14876" y="17340"/>
                    </a:cubicBezTo>
                    <a:close/>
                    <a:moveTo>
                      <a:pt x="15295" y="23725"/>
                    </a:moveTo>
                    <a:cubicBezTo>
                      <a:pt x="15309" y="23725"/>
                      <a:pt x="15323" y="23727"/>
                      <a:pt x="15336" y="23729"/>
                    </a:cubicBezTo>
                    <a:cubicBezTo>
                      <a:pt x="15562" y="23777"/>
                      <a:pt x="15658" y="24253"/>
                      <a:pt x="15539" y="24789"/>
                    </a:cubicBezTo>
                    <a:cubicBezTo>
                      <a:pt x="15426" y="25295"/>
                      <a:pt x="15175" y="25674"/>
                      <a:pt x="14947" y="25674"/>
                    </a:cubicBezTo>
                    <a:cubicBezTo>
                      <a:pt x="14934" y="25674"/>
                      <a:pt x="14921" y="25673"/>
                      <a:pt x="14908" y="25670"/>
                    </a:cubicBezTo>
                    <a:cubicBezTo>
                      <a:pt x="14669" y="25610"/>
                      <a:pt x="14586" y="25146"/>
                      <a:pt x="14693" y="24610"/>
                    </a:cubicBezTo>
                    <a:cubicBezTo>
                      <a:pt x="14806" y="24094"/>
                      <a:pt x="15066" y="23725"/>
                      <a:pt x="15295" y="23725"/>
                    </a:cubicBezTo>
                    <a:close/>
                    <a:moveTo>
                      <a:pt x="4466" y="0"/>
                    </a:moveTo>
                    <a:lnTo>
                      <a:pt x="4466" y="0"/>
                    </a:lnTo>
                    <a:cubicBezTo>
                      <a:pt x="6978" y="8180"/>
                      <a:pt x="5311" y="17086"/>
                      <a:pt x="1" y="23813"/>
                    </a:cubicBezTo>
                    <a:cubicBezTo>
                      <a:pt x="6335" y="24456"/>
                      <a:pt x="12562" y="25837"/>
                      <a:pt x="18575" y="27944"/>
                    </a:cubicBezTo>
                    <a:cubicBezTo>
                      <a:pt x="20646" y="16514"/>
                      <a:pt x="14884" y="5108"/>
                      <a:pt x="44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540;p37">
                <a:extLst>
                  <a:ext uri="{FF2B5EF4-FFF2-40B4-BE49-F238E27FC236}">
                    <a16:creationId xmlns:a16="http://schemas.microsoft.com/office/drawing/2014/main" id="{25ACA80E-D325-41A4-9C61-FBACBF24B824}"/>
                  </a:ext>
                </a:extLst>
              </p:cNvPr>
              <p:cNvSpPr/>
              <p:nvPr/>
            </p:nvSpPr>
            <p:spPr>
              <a:xfrm>
                <a:off x="5974370" y="2256805"/>
                <a:ext cx="1150109" cy="833627"/>
              </a:xfrm>
              <a:custGeom>
                <a:avLst/>
                <a:gdLst/>
                <a:ahLst/>
                <a:cxnLst/>
                <a:rect l="l" t="t" r="r" b="b"/>
                <a:pathLst>
                  <a:path w="41101" h="29791" extrusionOk="0">
                    <a:moveTo>
                      <a:pt x="23298" y="2188"/>
                    </a:moveTo>
                    <a:cubicBezTo>
                      <a:pt x="24219" y="2188"/>
                      <a:pt x="24921" y="2487"/>
                      <a:pt x="25039" y="3002"/>
                    </a:cubicBezTo>
                    <a:cubicBezTo>
                      <a:pt x="25218" y="3716"/>
                      <a:pt x="24182" y="4597"/>
                      <a:pt x="22730" y="4954"/>
                    </a:cubicBezTo>
                    <a:cubicBezTo>
                      <a:pt x="22301" y="5062"/>
                      <a:pt x="21884" y="5113"/>
                      <a:pt x="21505" y="5113"/>
                    </a:cubicBezTo>
                    <a:cubicBezTo>
                      <a:pt x="20589" y="5113"/>
                      <a:pt x="19891" y="4816"/>
                      <a:pt x="19765" y="4311"/>
                    </a:cubicBezTo>
                    <a:cubicBezTo>
                      <a:pt x="19586" y="3585"/>
                      <a:pt x="20622" y="2704"/>
                      <a:pt x="22075" y="2347"/>
                    </a:cubicBezTo>
                    <a:cubicBezTo>
                      <a:pt x="22502" y="2239"/>
                      <a:pt x="22919" y="2188"/>
                      <a:pt x="23298" y="2188"/>
                    </a:cubicBezTo>
                    <a:close/>
                    <a:moveTo>
                      <a:pt x="14996" y="5860"/>
                    </a:moveTo>
                    <a:cubicBezTo>
                      <a:pt x="15146" y="5860"/>
                      <a:pt x="15264" y="5901"/>
                      <a:pt x="15336" y="5990"/>
                    </a:cubicBezTo>
                    <a:cubicBezTo>
                      <a:pt x="15586" y="6288"/>
                      <a:pt x="15169" y="7038"/>
                      <a:pt x="14407" y="7657"/>
                    </a:cubicBezTo>
                    <a:lnTo>
                      <a:pt x="14407" y="7669"/>
                    </a:lnTo>
                    <a:cubicBezTo>
                      <a:pt x="13862" y="8111"/>
                      <a:pt x="13287" y="8365"/>
                      <a:pt x="12912" y="8365"/>
                    </a:cubicBezTo>
                    <a:cubicBezTo>
                      <a:pt x="12763" y="8365"/>
                      <a:pt x="12645" y="8325"/>
                      <a:pt x="12574" y="8240"/>
                    </a:cubicBezTo>
                    <a:cubicBezTo>
                      <a:pt x="12324" y="7931"/>
                      <a:pt x="12740" y="7181"/>
                      <a:pt x="13502" y="6562"/>
                    </a:cubicBezTo>
                    <a:cubicBezTo>
                      <a:pt x="14046" y="6120"/>
                      <a:pt x="14620" y="5860"/>
                      <a:pt x="14996" y="5860"/>
                    </a:cubicBezTo>
                    <a:close/>
                    <a:moveTo>
                      <a:pt x="21347" y="9662"/>
                    </a:moveTo>
                    <a:cubicBezTo>
                      <a:pt x="21762" y="9662"/>
                      <a:pt x="22093" y="9788"/>
                      <a:pt x="22265" y="10050"/>
                    </a:cubicBezTo>
                    <a:cubicBezTo>
                      <a:pt x="22682" y="10681"/>
                      <a:pt x="22039" y="11860"/>
                      <a:pt x="20813" y="12681"/>
                    </a:cubicBezTo>
                    <a:lnTo>
                      <a:pt x="20825" y="12681"/>
                    </a:lnTo>
                    <a:cubicBezTo>
                      <a:pt x="20107" y="13162"/>
                      <a:pt x="19352" y="13415"/>
                      <a:pt x="18764" y="13415"/>
                    </a:cubicBezTo>
                    <a:cubicBezTo>
                      <a:pt x="18347" y="13415"/>
                      <a:pt x="18014" y="13288"/>
                      <a:pt x="17836" y="13027"/>
                    </a:cubicBezTo>
                    <a:cubicBezTo>
                      <a:pt x="17408" y="12396"/>
                      <a:pt x="18062" y="11217"/>
                      <a:pt x="19289" y="10395"/>
                    </a:cubicBezTo>
                    <a:cubicBezTo>
                      <a:pt x="20007" y="9914"/>
                      <a:pt x="20761" y="9662"/>
                      <a:pt x="21347" y="9662"/>
                    </a:cubicBezTo>
                    <a:close/>
                    <a:moveTo>
                      <a:pt x="10577" y="12405"/>
                    </a:moveTo>
                    <a:cubicBezTo>
                      <a:pt x="10721" y="12405"/>
                      <a:pt x="10851" y="12436"/>
                      <a:pt x="10966" y="12503"/>
                    </a:cubicBezTo>
                    <a:cubicBezTo>
                      <a:pt x="11812" y="12991"/>
                      <a:pt x="11454" y="15158"/>
                      <a:pt x="10192" y="17337"/>
                    </a:cubicBezTo>
                    <a:cubicBezTo>
                      <a:pt x="9089" y="19234"/>
                      <a:pt x="7664" y="20515"/>
                      <a:pt x="6753" y="20515"/>
                    </a:cubicBezTo>
                    <a:cubicBezTo>
                      <a:pt x="6612" y="20515"/>
                      <a:pt x="6484" y="20484"/>
                      <a:pt x="6370" y="20420"/>
                    </a:cubicBezTo>
                    <a:cubicBezTo>
                      <a:pt x="5525" y="19932"/>
                      <a:pt x="5870" y="17765"/>
                      <a:pt x="7144" y="15575"/>
                    </a:cubicBezTo>
                    <a:cubicBezTo>
                      <a:pt x="8245" y="13692"/>
                      <a:pt x="9666" y="12405"/>
                      <a:pt x="10577" y="12405"/>
                    </a:cubicBezTo>
                    <a:close/>
                    <a:moveTo>
                      <a:pt x="4247" y="22905"/>
                    </a:moveTo>
                    <a:cubicBezTo>
                      <a:pt x="4260" y="22905"/>
                      <a:pt x="4274" y="22906"/>
                      <a:pt x="4287" y="22909"/>
                    </a:cubicBezTo>
                    <a:cubicBezTo>
                      <a:pt x="4513" y="22956"/>
                      <a:pt x="4608" y="23433"/>
                      <a:pt x="4489" y="23968"/>
                    </a:cubicBezTo>
                    <a:cubicBezTo>
                      <a:pt x="4377" y="24475"/>
                      <a:pt x="4126" y="24853"/>
                      <a:pt x="3898" y="24853"/>
                    </a:cubicBezTo>
                    <a:cubicBezTo>
                      <a:pt x="3885" y="24853"/>
                      <a:pt x="3871" y="24852"/>
                      <a:pt x="3858" y="24849"/>
                    </a:cubicBezTo>
                    <a:cubicBezTo>
                      <a:pt x="3620" y="24790"/>
                      <a:pt x="3537" y="24314"/>
                      <a:pt x="3644" y="23778"/>
                    </a:cubicBezTo>
                    <a:cubicBezTo>
                      <a:pt x="3756" y="23283"/>
                      <a:pt x="4018" y="22905"/>
                      <a:pt x="4247" y="22905"/>
                    </a:cubicBezTo>
                    <a:close/>
                    <a:moveTo>
                      <a:pt x="27121" y="0"/>
                    </a:moveTo>
                    <a:cubicBezTo>
                      <a:pt x="21708" y="0"/>
                      <a:pt x="16328" y="1690"/>
                      <a:pt x="11800" y="5002"/>
                    </a:cubicBezTo>
                    <a:cubicBezTo>
                      <a:pt x="4001" y="10693"/>
                      <a:pt x="1" y="20242"/>
                      <a:pt x="1406" y="29791"/>
                    </a:cubicBezTo>
                    <a:cubicBezTo>
                      <a:pt x="2477" y="29457"/>
                      <a:pt x="3561" y="29136"/>
                      <a:pt x="4656" y="28838"/>
                    </a:cubicBezTo>
                    <a:lnTo>
                      <a:pt x="4668" y="28838"/>
                    </a:lnTo>
                    <a:cubicBezTo>
                      <a:pt x="6882" y="28243"/>
                      <a:pt x="9145" y="27743"/>
                      <a:pt x="11443" y="27326"/>
                    </a:cubicBezTo>
                    <a:cubicBezTo>
                      <a:pt x="11671" y="26880"/>
                      <a:pt x="11966" y="26598"/>
                      <a:pt x="12274" y="26598"/>
                    </a:cubicBezTo>
                    <a:cubicBezTo>
                      <a:pt x="12287" y="26598"/>
                      <a:pt x="12299" y="26599"/>
                      <a:pt x="12312" y="26600"/>
                    </a:cubicBezTo>
                    <a:cubicBezTo>
                      <a:pt x="12550" y="26623"/>
                      <a:pt x="12740" y="26802"/>
                      <a:pt x="12883" y="27076"/>
                    </a:cubicBezTo>
                    <a:cubicBezTo>
                      <a:pt x="17154" y="26395"/>
                      <a:pt x="21469" y="26054"/>
                      <a:pt x="25788" y="26054"/>
                    </a:cubicBezTo>
                    <a:cubicBezTo>
                      <a:pt x="28572" y="26054"/>
                      <a:pt x="31359" y="26196"/>
                      <a:pt x="34136" y="26481"/>
                    </a:cubicBezTo>
                    <a:cubicBezTo>
                      <a:pt x="39434" y="19766"/>
                      <a:pt x="41101" y="10860"/>
                      <a:pt x="38589" y="2668"/>
                    </a:cubicBezTo>
                    <a:cubicBezTo>
                      <a:pt x="34955" y="881"/>
                      <a:pt x="31029" y="0"/>
                      <a:pt x="27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541;p37">
                <a:extLst>
                  <a:ext uri="{FF2B5EF4-FFF2-40B4-BE49-F238E27FC236}">
                    <a16:creationId xmlns:a16="http://schemas.microsoft.com/office/drawing/2014/main" id="{FDBF7EEF-8724-4694-9FA4-57E66948D2BD}"/>
                  </a:ext>
                </a:extLst>
              </p:cNvPr>
              <p:cNvSpPr/>
              <p:nvPr/>
            </p:nvSpPr>
            <p:spPr>
              <a:xfrm>
                <a:off x="6128967" y="2603859"/>
                <a:ext cx="175590" cy="226770"/>
              </a:xfrm>
              <a:custGeom>
                <a:avLst/>
                <a:gdLst/>
                <a:ahLst/>
                <a:cxnLst/>
                <a:rect l="l" t="t" r="r" b="b"/>
                <a:pathLst>
                  <a:path w="6275" h="8104" extrusionOk="0">
                    <a:moveTo>
                      <a:pt x="5054" y="1"/>
                    </a:moveTo>
                    <a:cubicBezTo>
                      <a:pt x="4148" y="1"/>
                      <a:pt x="2719" y="1280"/>
                      <a:pt x="1619" y="3172"/>
                    </a:cubicBezTo>
                    <a:cubicBezTo>
                      <a:pt x="357" y="5350"/>
                      <a:pt x="0" y="7517"/>
                      <a:pt x="845" y="8005"/>
                    </a:cubicBezTo>
                    <a:cubicBezTo>
                      <a:pt x="959" y="8072"/>
                      <a:pt x="1088" y="8104"/>
                      <a:pt x="1231" y="8104"/>
                    </a:cubicBezTo>
                    <a:cubicBezTo>
                      <a:pt x="2136" y="8104"/>
                      <a:pt x="3565" y="6816"/>
                      <a:pt x="4655" y="4934"/>
                    </a:cubicBezTo>
                    <a:cubicBezTo>
                      <a:pt x="5929" y="2755"/>
                      <a:pt x="6275" y="588"/>
                      <a:pt x="5441" y="100"/>
                    </a:cubicBezTo>
                    <a:cubicBezTo>
                      <a:pt x="5327" y="33"/>
                      <a:pt x="5197" y="1"/>
                      <a:pt x="50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542;p37">
                <a:extLst>
                  <a:ext uri="{FF2B5EF4-FFF2-40B4-BE49-F238E27FC236}">
                    <a16:creationId xmlns:a16="http://schemas.microsoft.com/office/drawing/2014/main" id="{FE7ABA73-6838-425F-94AC-8032D080919A}"/>
                  </a:ext>
                </a:extLst>
              </p:cNvPr>
              <p:cNvSpPr/>
              <p:nvPr/>
            </p:nvSpPr>
            <p:spPr>
              <a:xfrm>
                <a:off x="6461443" y="2526882"/>
                <a:ext cx="147943" cy="104962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751" extrusionOk="0">
                    <a:moveTo>
                      <a:pt x="3928" y="0"/>
                    </a:moveTo>
                    <a:cubicBezTo>
                      <a:pt x="3342" y="0"/>
                      <a:pt x="2589" y="253"/>
                      <a:pt x="1882" y="731"/>
                    </a:cubicBezTo>
                    <a:cubicBezTo>
                      <a:pt x="655" y="1553"/>
                      <a:pt x="1" y="2732"/>
                      <a:pt x="429" y="3363"/>
                    </a:cubicBezTo>
                    <a:cubicBezTo>
                      <a:pt x="602" y="3624"/>
                      <a:pt x="934" y="3751"/>
                      <a:pt x="1351" y="3751"/>
                    </a:cubicBezTo>
                    <a:cubicBezTo>
                      <a:pt x="1939" y="3751"/>
                      <a:pt x="2695" y="3498"/>
                      <a:pt x="3406" y="3017"/>
                    </a:cubicBezTo>
                    <a:cubicBezTo>
                      <a:pt x="4632" y="2196"/>
                      <a:pt x="5287" y="1029"/>
                      <a:pt x="4858" y="398"/>
                    </a:cubicBezTo>
                    <a:cubicBezTo>
                      <a:pt x="4684" y="130"/>
                      <a:pt x="4349" y="0"/>
                      <a:pt x="3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543;p37">
                <a:extLst>
                  <a:ext uri="{FF2B5EF4-FFF2-40B4-BE49-F238E27FC236}">
                    <a16:creationId xmlns:a16="http://schemas.microsoft.com/office/drawing/2014/main" id="{40BDC00A-AFB0-461E-B4D5-A65BBDC525FC}"/>
                  </a:ext>
                </a:extLst>
              </p:cNvPr>
              <p:cNvSpPr/>
              <p:nvPr/>
            </p:nvSpPr>
            <p:spPr>
              <a:xfrm>
                <a:off x="6294198" y="2995454"/>
                <a:ext cx="40687" cy="20427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30" extrusionOk="0">
                    <a:moveTo>
                      <a:pt x="827" y="1"/>
                    </a:moveTo>
                    <a:cubicBezTo>
                      <a:pt x="524" y="1"/>
                      <a:pt x="225" y="280"/>
                      <a:pt x="1" y="730"/>
                    </a:cubicBezTo>
                    <a:cubicBezTo>
                      <a:pt x="489" y="635"/>
                      <a:pt x="965" y="551"/>
                      <a:pt x="1453" y="480"/>
                    </a:cubicBezTo>
                    <a:cubicBezTo>
                      <a:pt x="1298" y="194"/>
                      <a:pt x="1108" y="15"/>
                      <a:pt x="882" y="4"/>
                    </a:cubicBezTo>
                    <a:cubicBezTo>
                      <a:pt x="864" y="2"/>
                      <a:pt x="846" y="1"/>
                      <a:pt x="8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544;p37">
                <a:extLst>
                  <a:ext uri="{FF2B5EF4-FFF2-40B4-BE49-F238E27FC236}">
                    <a16:creationId xmlns:a16="http://schemas.microsoft.com/office/drawing/2014/main" id="{48078C2D-B588-4574-9988-E443D886DE09}"/>
                  </a:ext>
                </a:extLst>
              </p:cNvPr>
              <p:cNvSpPr/>
              <p:nvPr/>
            </p:nvSpPr>
            <p:spPr>
              <a:xfrm>
                <a:off x="6104316" y="3063734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EEB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545;p37">
                <a:extLst>
                  <a:ext uri="{FF2B5EF4-FFF2-40B4-BE49-F238E27FC236}">
                    <a16:creationId xmlns:a16="http://schemas.microsoft.com/office/drawing/2014/main" id="{62B0A5FF-F701-4801-8C2C-9764493A7C4D}"/>
                  </a:ext>
                </a:extLst>
              </p:cNvPr>
              <p:cNvSpPr/>
              <p:nvPr/>
            </p:nvSpPr>
            <p:spPr>
              <a:xfrm>
                <a:off x="6073312" y="2897692"/>
                <a:ext cx="30025" cy="545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950" extrusionOk="0">
                    <a:moveTo>
                      <a:pt x="710" y="1"/>
                    </a:moveTo>
                    <a:cubicBezTo>
                      <a:pt x="481" y="1"/>
                      <a:pt x="220" y="368"/>
                      <a:pt x="108" y="874"/>
                    </a:cubicBezTo>
                    <a:cubicBezTo>
                      <a:pt x="1" y="1410"/>
                      <a:pt x="84" y="1886"/>
                      <a:pt x="322" y="1945"/>
                    </a:cubicBezTo>
                    <a:cubicBezTo>
                      <a:pt x="335" y="1948"/>
                      <a:pt x="349" y="1949"/>
                      <a:pt x="362" y="1949"/>
                    </a:cubicBezTo>
                    <a:cubicBezTo>
                      <a:pt x="590" y="1949"/>
                      <a:pt x="841" y="1571"/>
                      <a:pt x="953" y="1064"/>
                    </a:cubicBezTo>
                    <a:cubicBezTo>
                      <a:pt x="1072" y="529"/>
                      <a:pt x="977" y="52"/>
                      <a:pt x="751" y="5"/>
                    </a:cubicBezTo>
                    <a:cubicBezTo>
                      <a:pt x="737" y="2"/>
                      <a:pt x="724" y="1"/>
                      <a:pt x="7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546;p37">
                <a:extLst>
                  <a:ext uri="{FF2B5EF4-FFF2-40B4-BE49-F238E27FC236}">
                    <a16:creationId xmlns:a16="http://schemas.microsoft.com/office/drawing/2014/main" id="{9539F1F2-96F1-45DF-A322-266281CC2B8B}"/>
                  </a:ext>
                </a:extLst>
              </p:cNvPr>
              <p:cNvSpPr/>
              <p:nvPr/>
            </p:nvSpPr>
            <p:spPr>
              <a:xfrm>
                <a:off x="6319185" y="2420580"/>
                <a:ext cx="90971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506" extrusionOk="0">
                    <a:moveTo>
                      <a:pt x="2676" y="0"/>
                    </a:moveTo>
                    <a:cubicBezTo>
                      <a:pt x="2301" y="0"/>
                      <a:pt x="1725" y="257"/>
                      <a:pt x="1179" y="709"/>
                    </a:cubicBezTo>
                    <a:cubicBezTo>
                      <a:pt x="417" y="1328"/>
                      <a:pt x="1" y="2078"/>
                      <a:pt x="251" y="2375"/>
                    </a:cubicBezTo>
                    <a:cubicBezTo>
                      <a:pt x="322" y="2464"/>
                      <a:pt x="441" y="2506"/>
                      <a:pt x="591" y="2506"/>
                    </a:cubicBezTo>
                    <a:cubicBezTo>
                      <a:pt x="966" y="2506"/>
                      <a:pt x="1540" y="2246"/>
                      <a:pt x="2084" y="1804"/>
                    </a:cubicBezTo>
                    <a:cubicBezTo>
                      <a:pt x="2846" y="1185"/>
                      <a:pt x="3251" y="435"/>
                      <a:pt x="3013" y="125"/>
                    </a:cubicBezTo>
                    <a:cubicBezTo>
                      <a:pt x="2942" y="41"/>
                      <a:pt x="2825" y="0"/>
                      <a:pt x="2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547;p37">
                <a:extLst>
                  <a:ext uri="{FF2B5EF4-FFF2-40B4-BE49-F238E27FC236}">
                    <a16:creationId xmlns:a16="http://schemas.microsoft.com/office/drawing/2014/main" id="{F9FCD887-151B-465F-B7F5-EACDA789191B}"/>
                  </a:ext>
                </a:extLst>
              </p:cNvPr>
              <p:cNvSpPr/>
              <p:nvPr/>
            </p:nvSpPr>
            <p:spPr>
              <a:xfrm>
                <a:off x="6522415" y="2317832"/>
                <a:ext cx="157625" cy="8190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2927" extrusionOk="0">
                    <a:moveTo>
                      <a:pt x="3707" y="0"/>
                    </a:moveTo>
                    <a:cubicBezTo>
                      <a:pt x="3329" y="0"/>
                      <a:pt x="2915" y="50"/>
                      <a:pt x="2489" y="154"/>
                    </a:cubicBezTo>
                    <a:cubicBezTo>
                      <a:pt x="1036" y="523"/>
                      <a:pt x="0" y="1392"/>
                      <a:pt x="179" y="2118"/>
                    </a:cubicBezTo>
                    <a:cubicBezTo>
                      <a:pt x="306" y="2633"/>
                      <a:pt x="1007" y="2927"/>
                      <a:pt x="1926" y="2927"/>
                    </a:cubicBezTo>
                    <a:cubicBezTo>
                      <a:pt x="2303" y="2927"/>
                      <a:pt x="2717" y="2877"/>
                      <a:pt x="3144" y="2773"/>
                    </a:cubicBezTo>
                    <a:cubicBezTo>
                      <a:pt x="4596" y="2416"/>
                      <a:pt x="5632" y="1535"/>
                      <a:pt x="5453" y="809"/>
                    </a:cubicBezTo>
                    <a:cubicBezTo>
                      <a:pt x="5327" y="294"/>
                      <a:pt x="4626" y="0"/>
                      <a:pt x="3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548;p37">
                <a:extLst>
                  <a:ext uri="{FF2B5EF4-FFF2-40B4-BE49-F238E27FC236}">
                    <a16:creationId xmlns:a16="http://schemas.microsoft.com/office/drawing/2014/main" id="{7E18DCB0-7E95-4A8B-914D-76B2151B43BF}"/>
                  </a:ext>
                </a:extLst>
              </p:cNvPr>
              <p:cNvSpPr/>
              <p:nvPr/>
            </p:nvSpPr>
            <p:spPr>
              <a:xfrm>
                <a:off x="7318992" y="2816658"/>
                <a:ext cx="41666" cy="6704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396" extrusionOk="0">
                    <a:moveTo>
                      <a:pt x="943" y="0"/>
                    </a:moveTo>
                    <a:cubicBezTo>
                      <a:pt x="619" y="0"/>
                      <a:pt x="288" y="456"/>
                      <a:pt x="155" y="1067"/>
                    </a:cubicBezTo>
                    <a:cubicBezTo>
                      <a:pt x="0" y="1722"/>
                      <a:pt x="155" y="2317"/>
                      <a:pt x="488" y="2389"/>
                    </a:cubicBezTo>
                    <a:cubicBezTo>
                      <a:pt x="511" y="2394"/>
                      <a:pt x="533" y="2396"/>
                      <a:pt x="556" y="2396"/>
                    </a:cubicBezTo>
                    <a:cubicBezTo>
                      <a:pt x="872" y="2396"/>
                      <a:pt x="1212" y="1940"/>
                      <a:pt x="1346" y="1329"/>
                    </a:cubicBezTo>
                    <a:cubicBezTo>
                      <a:pt x="1489" y="674"/>
                      <a:pt x="1346" y="79"/>
                      <a:pt x="1012" y="8"/>
                    </a:cubicBezTo>
                    <a:cubicBezTo>
                      <a:pt x="989" y="3"/>
                      <a:pt x="966" y="0"/>
                      <a:pt x="9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549;p37">
                <a:extLst>
                  <a:ext uri="{FF2B5EF4-FFF2-40B4-BE49-F238E27FC236}">
                    <a16:creationId xmlns:a16="http://schemas.microsoft.com/office/drawing/2014/main" id="{482BBE23-D207-4207-AE0E-DAC9BA954B45}"/>
                  </a:ext>
                </a:extLst>
              </p:cNvPr>
              <p:cNvSpPr/>
              <p:nvPr/>
            </p:nvSpPr>
            <p:spPr>
              <a:xfrm>
                <a:off x="7337320" y="2995320"/>
                <a:ext cx="29997" cy="54538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949" extrusionOk="0">
                    <a:moveTo>
                      <a:pt x="710" y="0"/>
                    </a:moveTo>
                    <a:cubicBezTo>
                      <a:pt x="481" y="0"/>
                      <a:pt x="220" y="379"/>
                      <a:pt x="119" y="885"/>
                    </a:cubicBezTo>
                    <a:cubicBezTo>
                      <a:pt x="0" y="1409"/>
                      <a:pt x="95" y="1885"/>
                      <a:pt x="322" y="1945"/>
                    </a:cubicBezTo>
                    <a:cubicBezTo>
                      <a:pt x="335" y="1948"/>
                      <a:pt x="348" y="1949"/>
                      <a:pt x="361" y="1949"/>
                    </a:cubicBezTo>
                    <a:cubicBezTo>
                      <a:pt x="591" y="1949"/>
                      <a:pt x="852" y="1570"/>
                      <a:pt x="964" y="1064"/>
                    </a:cubicBezTo>
                    <a:cubicBezTo>
                      <a:pt x="1072" y="528"/>
                      <a:pt x="988" y="52"/>
                      <a:pt x="750" y="4"/>
                    </a:cubicBezTo>
                    <a:cubicBezTo>
                      <a:pt x="737" y="2"/>
                      <a:pt x="724" y="0"/>
                      <a:pt x="7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12550;p37">
                <a:extLst>
                  <a:ext uri="{FF2B5EF4-FFF2-40B4-BE49-F238E27FC236}">
                    <a16:creationId xmlns:a16="http://schemas.microsoft.com/office/drawing/2014/main" id="{66EEDC85-CA1F-4C11-BA3D-BEAA95B753E2}"/>
                  </a:ext>
                </a:extLst>
              </p:cNvPr>
              <p:cNvGrpSpPr/>
              <p:nvPr/>
            </p:nvGrpSpPr>
            <p:grpSpPr>
              <a:xfrm>
                <a:off x="6116963" y="3080019"/>
                <a:ext cx="1196047" cy="351877"/>
                <a:chOff x="6116963" y="3080019"/>
                <a:chExt cx="1196047" cy="351877"/>
              </a:xfrm>
            </p:grpSpPr>
            <p:sp>
              <p:nvSpPr>
                <p:cNvPr id="35" name="Google Shape;12551;p37">
                  <a:extLst>
                    <a:ext uri="{FF2B5EF4-FFF2-40B4-BE49-F238E27FC236}">
                      <a16:creationId xmlns:a16="http://schemas.microsoft.com/office/drawing/2014/main" id="{C1E5D9A6-261D-48D7-9820-12D850CD8115}"/>
                    </a:ext>
                  </a:extLst>
                </p:cNvPr>
                <p:cNvSpPr/>
                <p:nvPr/>
              </p:nvSpPr>
              <p:spPr>
                <a:xfrm>
                  <a:off x="6116963" y="3174989"/>
                  <a:ext cx="112630" cy="25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" h="9181" extrusionOk="0">
                      <a:moveTo>
                        <a:pt x="1298" y="1"/>
                      </a:moveTo>
                      <a:lnTo>
                        <a:pt x="0" y="441"/>
                      </a:lnTo>
                      <a:lnTo>
                        <a:pt x="2179" y="6787"/>
                      </a:lnTo>
                      <a:cubicBezTo>
                        <a:pt x="2394" y="7430"/>
                        <a:pt x="2120" y="7692"/>
                        <a:pt x="1703" y="7847"/>
                      </a:cubicBezTo>
                      <a:cubicBezTo>
                        <a:pt x="1560" y="7895"/>
                        <a:pt x="1394" y="7954"/>
                        <a:pt x="1251" y="7990"/>
                      </a:cubicBezTo>
                      <a:lnTo>
                        <a:pt x="1655" y="9180"/>
                      </a:lnTo>
                      <a:cubicBezTo>
                        <a:pt x="1870" y="9121"/>
                        <a:pt x="2084" y="9061"/>
                        <a:pt x="2298" y="8990"/>
                      </a:cubicBezTo>
                      <a:cubicBezTo>
                        <a:pt x="3275" y="8645"/>
                        <a:pt x="4025" y="7906"/>
                        <a:pt x="3453" y="6251"/>
                      </a:cubicBezTo>
                      <a:lnTo>
                        <a:pt x="12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2552;p37">
                  <a:extLst>
                    <a:ext uri="{FF2B5EF4-FFF2-40B4-BE49-F238E27FC236}">
                      <a16:creationId xmlns:a16="http://schemas.microsoft.com/office/drawing/2014/main" id="{0903476D-6C70-4E93-BAC8-D5F149810A11}"/>
                    </a:ext>
                  </a:extLst>
                </p:cNvPr>
                <p:cNvSpPr/>
                <p:nvPr/>
              </p:nvSpPr>
              <p:spPr>
                <a:xfrm>
                  <a:off x="6226902" y="3132177"/>
                  <a:ext cx="166608" cy="248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8896" extrusionOk="0">
                      <a:moveTo>
                        <a:pt x="2377" y="1285"/>
                      </a:moveTo>
                      <a:cubicBezTo>
                        <a:pt x="2690" y="1285"/>
                        <a:pt x="2926" y="1480"/>
                        <a:pt x="3060" y="1971"/>
                      </a:cubicBezTo>
                      <a:lnTo>
                        <a:pt x="4275" y="6555"/>
                      </a:lnTo>
                      <a:cubicBezTo>
                        <a:pt x="4442" y="7174"/>
                        <a:pt x="4227" y="7472"/>
                        <a:pt x="3811" y="7579"/>
                      </a:cubicBezTo>
                      <a:cubicBezTo>
                        <a:pt x="3726" y="7603"/>
                        <a:pt x="3645" y="7615"/>
                        <a:pt x="3568" y="7615"/>
                      </a:cubicBezTo>
                      <a:cubicBezTo>
                        <a:pt x="3257" y="7615"/>
                        <a:pt x="3018" y="7411"/>
                        <a:pt x="2894" y="6924"/>
                      </a:cubicBezTo>
                      <a:lnTo>
                        <a:pt x="1667" y="2340"/>
                      </a:lnTo>
                      <a:cubicBezTo>
                        <a:pt x="1513" y="1733"/>
                        <a:pt x="1715" y="1435"/>
                        <a:pt x="2144" y="1316"/>
                      </a:cubicBezTo>
                      <a:cubicBezTo>
                        <a:pt x="2226" y="1296"/>
                        <a:pt x="2304" y="1285"/>
                        <a:pt x="2377" y="1285"/>
                      </a:cubicBezTo>
                      <a:close/>
                      <a:moveTo>
                        <a:pt x="2529" y="0"/>
                      </a:moveTo>
                      <a:cubicBezTo>
                        <a:pt x="2309" y="0"/>
                        <a:pt x="2073" y="34"/>
                        <a:pt x="1822" y="102"/>
                      </a:cubicBezTo>
                      <a:cubicBezTo>
                        <a:pt x="513" y="447"/>
                        <a:pt x="1" y="1424"/>
                        <a:pt x="358" y="2781"/>
                      </a:cubicBezTo>
                      <a:lnTo>
                        <a:pt x="1536" y="7198"/>
                      </a:lnTo>
                      <a:cubicBezTo>
                        <a:pt x="1825" y="8296"/>
                        <a:pt x="2488" y="8895"/>
                        <a:pt x="3424" y="8895"/>
                      </a:cubicBezTo>
                      <a:cubicBezTo>
                        <a:pt x="3645" y="8895"/>
                        <a:pt x="3882" y="8862"/>
                        <a:pt x="4132" y="8794"/>
                      </a:cubicBezTo>
                      <a:cubicBezTo>
                        <a:pt x="5442" y="8448"/>
                        <a:pt x="5954" y="7484"/>
                        <a:pt x="5585" y="6115"/>
                      </a:cubicBezTo>
                      <a:lnTo>
                        <a:pt x="4418" y="1697"/>
                      </a:lnTo>
                      <a:cubicBezTo>
                        <a:pt x="4119" y="600"/>
                        <a:pt x="3462" y="0"/>
                        <a:pt x="25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2553;p37">
                  <a:extLst>
                    <a:ext uri="{FF2B5EF4-FFF2-40B4-BE49-F238E27FC236}">
                      <a16:creationId xmlns:a16="http://schemas.microsoft.com/office/drawing/2014/main" id="{EC19F233-C839-487D-8702-CC0E6A4F7151}"/>
                    </a:ext>
                  </a:extLst>
                </p:cNvPr>
                <p:cNvSpPr/>
                <p:nvPr/>
              </p:nvSpPr>
              <p:spPr>
                <a:xfrm>
                  <a:off x="6412476" y="3089030"/>
                  <a:ext cx="147943" cy="255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9148" extrusionOk="0">
                      <a:moveTo>
                        <a:pt x="4072" y="1"/>
                      </a:moveTo>
                      <a:lnTo>
                        <a:pt x="2774" y="203"/>
                      </a:lnTo>
                      <a:lnTo>
                        <a:pt x="3798" y="6907"/>
                      </a:lnTo>
                      <a:cubicBezTo>
                        <a:pt x="3894" y="7526"/>
                        <a:pt x="3656" y="7788"/>
                        <a:pt x="3215" y="7859"/>
                      </a:cubicBezTo>
                      <a:cubicBezTo>
                        <a:pt x="3164" y="7866"/>
                        <a:pt x="3115" y="7870"/>
                        <a:pt x="3067" y="7870"/>
                      </a:cubicBezTo>
                      <a:cubicBezTo>
                        <a:pt x="2716" y="7870"/>
                        <a:pt x="2465" y="7666"/>
                        <a:pt x="2382" y="7121"/>
                      </a:cubicBezTo>
                      <a:lnTo>
                        <a:pt x="1358" y="418"/>
                      </a:lnTo>
                      <a:lnTo>
                        <a:pt x="0" y="620"/>
                      </a:lnTo>
                      <a:lnTo>
                        <a:pt x="1000" y="7240"/>
                      </a:lnTo>
                      <a:cubicBezTo>
                        <a:pt x="1189" y="8466"/>
                        <a:pt x="1839" y="9148"/>
                        <a:pt x="2909" y="9148"/>
                      </a:cubicBezTo>
                      <a:cubicBezTo>
                        <a:pt x="3055" y="9148"/>
                        <a:pt x="3208" y="9135"/>
                        <a:pt x="3370" y="9109"/>
                      </a:cubicBezTo>
                      <a:cubicBezTo>
                        <a:pt x="4715" y="8907"/>
                        <a:pt x="5287" y="8014"/>
                        <a:pt x="5072" y="6621"/>
                      </a:cubicBezTo>
                      <a:lnTo>
                        <a:pt x="40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2554;p37">
                  <a:extLst>
                    <a:ext uri="{FF2B5EF4-FFF2-40B4-BE49-F238E27FC236}">
                      <a16:creationId xmlns:a16="http://schemas.microsoft.com/office/drawing/2014/main" id="{137DEBB3-A2E2-4924-9457-6F65798E60BB}"/>
                    </a:ext>
                  </a:extLst>
                </p:cNvPr>
                <p:cNvSpPr/>
                <p:nvPr/>
              </p:nvSpPr>
              <p:spPr>
                <a:xfrm>
                  <a:off x="6611368" y="3080019"/>
                  <a:ext cx="125949" cy="24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" h="8848" extrusionOk="0">
                      <a:moveTo>
                        <a:pt x="2072" y="1264"/>
                      </a:moveTo>
                      <a:cubicBezTo>
                        <a:pt x="2572" y="1264"/>
                        <a:pt x="2786" y="1525"/>
                        <a:pt x="2798" y="2156"/>
                      </a:cubicBezTo>
                      <a:lnTo>
                        <a:pt x="2822" y="3014"/>
                      </a:lnTo>
                      <a:cubicBezTo>
                        <a:pt x="2834" y="3716"/>
                        <a:pt x="2524" y="3954"/>
                        <a:pt x="2013" y="3966"/>
                      </a:cubicBezTo>
                      <a:lnTo>
                        <a:pt x="1477" y="3978"/>
                      </a:lnTo>
                      <a:lnTo>
                        <a:pt x="1417" y="1275"/>
                      </a:lnTo>
                      <a:lnTo>
                        <a:pt x="2072" y="1264"/>
                      </a:lnTo>
                      <a:close/>
                      <a:moveTo>
                        <a:pt x="2160" y="1"/>
                      </a:moveTo>
                      <a:cubicBezTo>
                        <a:pt x="2135" y="1"/>
                        <a:pt x="2109" y="1"/>
                        <a:pt x="2084" y="1"/>
                      </a:cubicBezTo>
                      <a:lnTo>
                        <a:pt x="0" y="61"/>
                      </a:lnTo>
                      <a:lnTo>
                        <a:pt x="215" y="8848"/>
                      </a:lnTo>
                      <a:lnTo>
                        <a:pt x="1596" y="8812"/>
                      </a:lnTo>
                      <a:lnTo>
                        <a:pt x="1512" y="5240"/>
                      </a:lnTo>
                      <a:lnTo>
                        <a:pt x="1977" y="5228"/>
                      </a:lnTo>
                      <a:cubicBezTo>
                        <a:pt x="2000" y="5227"/>
                        <a:pt x="2023" y="5227"/>
                        <a:pt x="2046" y="5227"/>
                      </a:cubicBezTo>
                      <a:cubicBezTo>
                        <a:pt x="2639" y="5227"/>
                        <a:pt x="2894" y="5532"/>
                        <a:pt x="2917" y="6324"/>
                      </a:cubicBezTo>
                      <a:lnTo>
                        <a:pt x="2941" y="7705"/>
                      </a:lnTo>
                      <a:cubicBezTo>
                        <a:pt x="2965" y="8419"/>
                        <a:pt x="3013" y="8550"/>
                        <a:pt x="3096" y="8776"/>
                      </a:cubicBezTo>
                      <a:lnTo>
                        <a:pt x="4501" y="8741"/>
                      </a:lnTo>
                      <a:cubicBezTo>
                        <a:pt x="4358" y="8431"/>
                        <a:pt x="4334" y="8110"/>
                        <a:pt x="4334" y="7681"/>
                      </a:cubicBezTo>
                      <a:lnTo>
                        <a:pt x="4299" y="6324"/>
                      </a:lnTo>
                      <a:cubicBezTo>
                        <a:pt x="4275" y="5407"/>
                        <a:pt x="4037" y="4752"/>
                        <a:pt x="3334" y="4478"/>
                      </a:cubicBezTo>
                      <a:cubicBezTo>
                        <a:pt x="3941" y="4169"/>
                        <a:pt x="4215" y="3573"/>
                        <a:pt x="4203" y="2668"/>
                      </a:cubicBezTo>
                      <a:lnTo>
                        <a:pt x="4179" y="1978"/>
                      </a:lnTo>
                      <a:cubicBezTo>
                        <a:pt x="4144" y="645"/>
                        <a:pt x="3535" y="1"/>
                        <a:pt x="21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2555;p37">
                  <a:extLst>
                    <a:ext uri="{FF2B5EF4-FFF2-40B4-BE49-F238E27FC236}">
                      <a16:creationId xmlns:a16="http://schemas.microsoft.com/office/drawing/2014/main" id="{10A3308D-5F5A-47AB-836F-28D0B633E10C}"/>
                    </a:ext>
                  </a:extLst>
                </p:cNvPr>
                <p:cNvSpPr/>
                <p:nvPr/>
              </p:nvSpPr>
              <p:spPr>
                <a:xfrm>
                  <a:off x="6785273" y="3082370"/>
                  <a:ext cx="148951" cy="2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9229" extrusionOk="0">
                      <a:moveTo>
                        <a:pt x="977" y="1"/>
                      </a:moveTo>
                      <a:lnTo>
                        <a:pt x="0" y="8740"/>
                      </a:lnTo>
                      <a:lnTo>
                        <a:pt x="1239" y="8883"/>
                      </a:lnTo>
                      <a:lnTo>
                        <a:pt x="1941" y="2549"/>
                      </a:lnTo>
                      <a:lnTo>
                        <a:pt x="2953" y="9073"/>
                      </a:lnTo>
                      <a:lnTo>
                        <a:pt x="4358" y="9228"/>
                      </a:lnTo>
                      <a:lnTo>
                        <a:pt x="5323" y="489"/>
                      </a:lnTo>
                      <a:lnTo>
                        <a:pt x="4108" y="346"/>
                      </a:lnTo>
                      <a:lnTo>
                        <a:pt x="3525" y="5585"/>
                      </a:lnTo>
                      <a:lnTo>
                        <a:pt x="2691" y="191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2556;p37">
                  <a:extLst>
                    <a:ext uri="{FF2B5EF4-FFF2-40B4-BE49-F238E27FC236}">
                      <a16:creationId xmlns:a16="http://schemas.microsoft.com/office/drawing/2014/main" id="{8839DF58-8227-4237-998D-1993203E62CF}"/>
                    </a:ext>
                  </a:extLst>
                </p:cNvPr>
                <p:cNvSpPr/>
                <p:nvPr/>
              </p:nvSpPr>
              <p:spPr>
                <a:xfrm>
                  <a:off x="6961836" y="3111359"/>
                  <a:ext cx="159276" cy="2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9419" extrusionOk="0">
                      <a:moveTo>
                        <a:pt x="2025" y="1"/>
                      </a:moveTo>
                      <a:lnTo>
                        <a:pt x="1" y="8561"/>
                      </a:lnTo>
                      <a:lnTo>
                        <a:pt x="3668" y="9418"/>
                      </a:lnTo>
                      <a:lnTo>
                        <a:pt x="3954" y="8192"/>
                      </a:lnTo>
                      <a:lnTo>
                        <a:pt x="1632" y="7644"/>
                      </a:lnTo>
                      <a:lnTo>
                        <a:pt x="2227" y="5144"/>
                      </a:lnTo>
                      <a:lnTo>
                        <a:pt x="4073" y="5573"/>
                      </a:lnTo>
                      <a:lnTo>
                        <a:pt x="4370" y="4358"/>
                      </a:lnTo>
                      <a:lnTo>
                        <a:pt x="2525" y="3918"/>
                      </a:lnTo>
                      <a:lnTo>
                        <a:pt x="3084" y="1537"/>
                      </a:lnTo>
                      <a:lnTo>
                        <a:pt x="5406" y="2084"/>
                      </a:lnTo>
                      <a:lnTo>
                        <a:pt x="5692" y="858"/>
                      </a:lnTo>
                      <a:lnTo>
                        <a:pt x="20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2557;p37">
                  <a:extLst>
                    <a:ext uri="{FF2B5EF4-FFF2-40B4-BE49-F238E27FC236}">
                      <a16:creationId xmlns:a16="http://schemas.microsoft.com/office/drawing/2014/main" id="{B9D7BC13-4D1F-4AFC-99B5-39C75C181995}"/>
                    </a:ext>
                  </a:extLst>
                </p:cNvPr>
                <p:cNvSpPr/>
                <p:nvPr/>
              </p:nvSpPr>
              <p:spPr>
                <a:xfrm>
                  <a:off x="7149732" y="3152995"/>
                  <a:ext cx="163278" cy="2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9336" extrusionOk="0">
                      <a:moveTo>
                        <a:pt x="1227" y="1"/>
                      </a:moveTo>
                      <a:lnTo>
                        <a:pt x="953" y="6133"/>
                      </a:lnTo>
                      <a:lnTo>
                        <a:pt x="1" y="8895"/>
                      </a:lnTo>
                      <a:lnTo>
                        <a:pt x="1311" y="9335"/>
                      </a:lnTo>
                      <a:lnTo>
                        <a:pt x="2263" y="6585"/>
                      </a:lnTo>
                      <a:lnTo>
                        <a:pt x="5835" y="1596"/>
                      </a:lnTo>
                      <a:lnTo>
                        <a:pt x="4585" y="1168"/>
                      </a:lnTo>
                      <a:lnTo>
                        <a:pt x="2275" y="4609"/>
                      </a:lnTo>
                      <a:lnTo>
                        <a:pt x="2596" y="477"/>
                      </a:lnTo>
                      <a:lnTo>
                        <a:pt x="122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" name="Google Shape;12563;p37">
                <a:extLst>
                  <a:ext uri="{FF2B5EF4-FFF2-40B4-BE49-F238E27FC236}">
                    <a16:creationId xmlns:a16="http://schemas.microsoft.com/office/drawing/2014/main" id="{CFE6CE1C-70C7-4A8D-B284-963B81A9F2D9}"/>
                  </a:ext>
                </a:extLst>
              </p:cNvPr>
              <p:cNvSpPr/>
              <p:nvPr/>
            </p:nvSpPr>
            <p:spPr>
              <a:xfrm>
                <a:off x="5699508" y="3192981"/>
                <a:ext cx="1994369" cy="433141"/>
              </a:xfrm>
              <a:custGeom>
                <a:avLst/>
                <a:gdLst/>
                <a:ahLst/>
                <a:cxnLst/>
                <a:rect l="l" t="t" r="r" b="b"/>
                <a:pathLst>
                  <a:path w="71272" h="15479" extrusionOk="0">
                    <a:moveTo>
                      <a:pt x="2525" y="1"/>
                    </a:moveTo>
                    <a:cubicBezTo>
                      <a:pt x="1680" y="382"/>
                      <a:pt x="834" y="763"/>
                      <a:pt x="1" y="1179"/>
                    </a:cubicBezTo>
                    <a:cubicBezTo>
                      <a:pt x="3942" y="5085"/>
                      <a:pt x="8442" y="9847"/>
                      <a:pt x="13276" y="15479"/>
                    </a:cubicBezTo>
                    <a:cubicBezTo>
                      <a:pt x="20259" y="11907"/>
                      <a:pt x="27951" y="10121"/>
                      <a:pt x="35641" y="10121"/>
                    </a:cubicBezTo>
                    <a:cubicBezTo>
                      <a:pt x="43331" y="10121"/>
                      <a:pt x="51019" y="11907"/>
                      <a:pt x="57996" y="15479"/>
                    </a:cubicBezTo>
                    <a:cubicBezTo>
                      <a:pt x="62842" y="9847"/>
                      <a:pt x="67343" y="5085"/>
                      <a:pt x="71272" y="1179"/>
                    </a:cubicBezTo>
                    <a:cubicBezTo>
                      <a:pt x="70438" y="763"/>
                      <a:pt x="69593" y="370"/>
                      <a:pt x="68736" y="1"/>
                    </a:cubicBezTo>
                    <a:cubicBezTo>
                      <a:pt x="64926" y="3823"/>
                      <a:pt x="61104" y="7918"/>
                      <a:pt x="57330" y="12240"/>
                    </a:cubicBezTo>
                    <a:cubicBezTo>
                      <a:pt x="50442" y="9079"/>
                      <a:pt x="43036" y="7499"/>
                      <a:pt x="35632" y="7499"/>
                    </a:cubicBezTo>
                    <a:cubicBezTo>
                      <a:pt x="28228" y="7499"/>
                      <a:pt x="20825" y="9079"/>
                      <a:pt x="13943" y="12240"/>
                    </a:cubicBezTo>
                    <a:cubicBezTo>
                      <a:pt x="10157" y="7930"/>
                      <a:pt x="6347" y="3823"/>
                      <a:pt x="2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00B86738-2FFE-4A12-BB11-9F0CE29247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9400" y1="21800" x2="20200" y2="43800"/>
                          <a14:foregroundMark x1="20200" y1="43800" x2="20200" y2="44200"/>
                          <a14:foregroundMark x1="25600" y1="36800" x2="33000" y2="61800"/>
                          <a14:foregroundMark x1="33000" y1="61800" x2="31400" y2="55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2" t="11772" r="8583" b="12382"/>
            <a:stretch/>
          </p:blipFill>
          <p:spPr bwMode="auto">
            <a:xfrm>
              <a:off x="1008329" y="1332885"/>
              <a:ext cx="583125" cy="547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oogle Shape;12573;p38">
            <a:extLst>
              <a:ext uri="{FF2B5EF4-FFF2-40B4-BE49-F238E27FC236}">
                <a16:creationId xmlns:a16="http://schemas.microsoft.com/office/drawing/2014/main" id="{C312C74E-90AA-4F51-932D-ED930EC892FA}"/>
              </a:ext>
            </a:extLst>
          </p:cNvPr>
          <p:cNvGrpSpPr/>
          <p:nvPr/>
        </p:nvGrpSpPr>
        <p:grpSpPr>
          <a:xfrm rot="922623">
            <a:off x="6998257" y="1024593"/>
            <a:ext cx="2129793" cy="1213396"/>
            <a:chOff x="5584309" y="965652"/>
            <a:chExt cx="2262406" cy="1163028"/>
          </a:xfrm>
        </p:grpSpPr>
        <p:sp>
          <p:nvSpPr>
            <p:cNvPr id="43" name="Google Shape;12574;p38">
              <a:extLst>
                <a:ext uri="{FF2B5EF4-FFF2-40B4-BE49-F238E27FC236}">
                  <a16:creationId xmlns:a16="http://schemas.microsoft.com/office/drawing/2014/main" id="{05DEED61-2A0B-4286-929C-BFDA5051B5E9}"/>
                </a:ext>
              </a:extLst>
            </p:cNvPr>
            <p:cNvSpPr/>
            <p:nvPr/>
          </p:nvSpPr>
          <p:spPr>
            <a:xfrm rot="2187854">
              <a:off x="6325201" y="1444881"/>
              <a:ext cx="784623" cy="189043"/>
            </a:xfrm>
            <a:custGeom>
              <a:avLst/>
              <a:gdLst/>
              <a:ahLst/>
              <a:cxnLst/>
              <a:rect l="l" t="t" r="r" b="b"/>
              <a:pathLst>
                <a:path w="31386" h="7562" extrusionOk="0">
                  <a:moveTo>
                    <a:pt x="31135" y="1"/>
                  </a:moveTo>
                  <a:lnTo>
                    <a:pt x="1" y="6323"/>
                  </a:lnTo>
                  <a:lnTo>
                    <a:pt x="251" y="7561"/>
                  </a:lnTo>
                  <a:lnTo>
                    <a:pt x="31385" y="1251"/>
                  </a:lnTo>
                  <a:lnTo>
                    <a:pt x="31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75;p38">
              <a:extLst>
                <a:ext uri="{FF2B5EF4-FFF2-40B4-BE49-F238E27FC236}">
                  <a16:creationId xmlns:a16="http://schemas.microsoft.com/office/drawing/2014/main" id="{1AEBAD24-70EA-42E7-BA47-553F179EC53B}"/>
                </a:ext>
              </a:extLst>
            </p:cNvPr>
            <p:cNvSpPr/>
            <p:nvPr/>
          </p:nvSpPr>
          <p:spPr>
            <a:xfrm rot="2187854">
              <a:off x="6567149" y="1258762"/>
              <a:ext cx="300065" cy="544131"/>
            </a:xfrm>
            <a:custGeom>
              <a:avLst/>
              <a:gdLst/>
              <a:ahLst/>
              <a:cxnLst/>
              <a:rect l="l" t="t" r="r" b="b"/>
              <a:pathLst>
                <a:path w="12003" h="21766" extrusionOk="0">
                  <a:moveTo>
                    <a:pt x="7919" y="1"/>
                  </a:moveTo>
                  <a:lnTo>
                    <a:pt x="1" y="1608"/>
                  </a:lnTo>
                  <a:lnTo>
                    <a:pt x="4097" y="21766"/>
                  </a:lnTo>
                  <a:lnTo>
                    <a:pt x="12002" y="20158"/>
                  </a:lnTo>
                  <a:lnTo>
                    <a:pt x="79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76;p38">
              <a:extLst>
                <a:ext uri="{FF2B5EF4-FFF2-40B4-BE49-F238E27FC236}">
                  <a16:creationId xmlns:a16="http://schemas.microsoft.com/office/drawing/2014/main" id="{7F0DD466-58F8-4751-9FC0-3F5E1F4B5B15}"/>
                </a:ext>
              </a:extLst>
            </p:cNvPr>
            <p:cNvSpPr/>
            <p:nvPr/>
          </p:nvSpPr>
          <p:spPr>
            <a:xfrm rot="2187854">
              <a:off x="6420749" y="1185332"/>
              <a:ext cx="267616" cy="520607"/>
            </a:xfrm>
            <a:custGeom>
              <a:avLst/>
              <a:gdLst/>
              <a:ahLst/>
              <a:cxnLst/>
              <a:rect l="l" t="t" r="r" b="b"/>
              <a:pathLst>
                <a:path w="10705" h="20825" extrusionOk="0">
                  <a:moveTo>
                    <a:pt x="6609" y="0"/>
                  </a:moveTo>
                  <a:lnTo>
                    <a:pt x="1" y="1477"/>
                  </a:lnTo>
                  <a:lnTo>
                    <a:pt x="7371" y="20824"/>
                  </a:lnTo>
                  <a:lnTo>
                    <a:pt x="10705" y="20158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77;p38">
              <a:extLst>
                <a:ext uri="{FF2B5EF4-FFF2-40B4-BE49-F238E27FC236}">
                  <a16:creationId xmlns:a16="http://schemas.microsoft.com/office/drawing/2014/main" id="{5453D0A4-8B06-4802-8534-EE4015D01EC8}"/>
                </a:ext>
              </a:extLst>
            </p:cNvPr>
            <p:cNvSpPr/>
            <p:nvPr/>
          </p:nvSpPr>
          <p:spPr>
            <a:xfrm rot="2187854">
              <a:off x="6758247" y="1320017"/>
              <a:ext cx="185469" cy="532806"/>
            </a:xfrm>
            <a:custGeom>
              <a:avLst/>
              <a:gdLst/>
              <a:ahLst/>
              <a:cxnLst/>
              <a:rect l="l" t="t" r="r" b="b"/>
              <a:pathLst>
                <a:path w="7419" h="21313" extrusionOk="0">
                  <a:moveTo>
                    <a:pt x="6644" y="0"/>
                  </a:moveTo>
                  <a:lnTo>
                    <a:pt x="1" y="1155"/>
                  </a:lnTo>
                  <a:lnTo>
                    <a:pt x="4084" y="21312"/>
                  </a:lnTo>
                  <a:lnTo>
                    <a:pt x="7418" y="20634"/>
                  </a:lnTo>
                  <a:lnTo>
                    <a:pt x="6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78;p38">
              <a:extLst>
                <a:ext uri="{FF2B5EF4-FFF2-40B4-BE49-F238E27FC236}">
                  <a16:creationId xmlns:a16="http://schemas.microsoft.com/office/drawing/2014/main" id="{2CDA4EA6-E6C1-4499-954C-E729185403CC}"/>
                </a:ext>
              </a:extLst>
            </p:cNvPr>
            <p:cNvSpPr/>
            <p:nvPr/>
          </p:nvSpPr>
          <p:spPr>
            <a:xfrm rot="2187854">
              <a:off x="6573449" y="1128649"/>
              <a:ext cx="554556" cy="230092"/>
            </a:xfrm>
            <a:custGeom>
              <a:avLst/>
              <a:gdLst/>
              <a:ahLst/>
              <a:cxnLst/>
              <a:rect l="l" t="t" r="r" b="b"/>
              <a:pathLst>
                <a:path w="22183" h="9204" extrusionOk="0">
                  <a:moveTo>
                    <a:pt x="21230" y="0"/>
                  </a:moveTo>
                  <a:lnTo>
                    <a:pt x="1" y="4310"/>
                  </a:lnTo>
                  <a:lnTo>
                    <a:pt x="1013" y="9204"/>
                  </a:lnTo>
                  <a:lnTo>
                    <a:pt x="22182" y="4965"/>
                  </a:lnTo>
                  <a:lnTo>
                    <a:pt x="21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79;p38">
              <a:extLst>
                <a:ext uri="{FF2B5EF4-FFF2-40B4-BE49-F238E27FC236}">
                  <a16:creationId xmlns:a16="http://schemas.microsoft.com/office/drawing/2014/main" id="{6D1E743A-F567-4856-B936-541785187C37}"/>
                </a:ext>
              </a:extLst>
            </p:cNvPr>
            <p:cNvSpPr/>
            <p:nvPr/>
          </p:nvSpPr>
          <p:spPr>
            <a:xfrm rot="2187854">
              <a:off x="6891608" y="1246135"/>
              <a:ext cx="213118" cy="99422"/>
            </a:xfrm>
            <a:custGeom>
              <a:avLst/>
              <a:gdLst/>
              <a:ahLst/>
              <a:cxnLst/>
              <a:rect l="l" t="t" r="r" b="b"/>
              <a:pathLst>
                <a:path w="8525" h="3977" extrusionOk="0">
                  <a:moveTo>
                    <a:pt x="7822" y="0"/>
                  </a:moveTo>
                  <a:lnTo>
                    <a:pt x="0" y="1584"/>
                  </a:lnTo>
                  <a:cubicBezTo>
                    <a:pt x="0" y="1584"/>
                    <a:pt x="5298" y="1822"/>
                    <a:pt x="5727" y="3977"/>
                  </a:cubicBezTo>
                  <a:lnTo>
                    <a:pt x="8525" y="3417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80;p38">
              <a:extLst>
                <a:ext uri="{FF2B5EF4-FFF2-40B4-BE49-F238E27FC236}">
                  <a16:creationId xmlns:a16="http://schemas.microsoft.com/office/drawing/2014/main" id="{3F7E54FA-2E35-45C1-9D85-5D2CA2CE9C64}"/>
                </a:ext>
              </a:extLst>
            </p:cNvPr>
            <p:cNvSpPr/>
            <p:nvPr/>
          </p:nvSpPr>
          <p:spPr>
            <a:xfrm rot="2187854">
              <a:off x="6610006" y="1095733"/>
              <a:ext cx="57773" cy="93497"/>
            </a:xfrm>
            <a:custGeom>
              <a:avLst/>
              <a:gdLst/>
              <a:ahLst/>
              <a:cxnLst/>
              <a:rect l="l" t="t" r="r" b="b"/>
              <a:pathLst>
                <a:path w="2311" h="3740" extrusionOk="0">
                  <a:moveTo>
                    <a:pt x="1620" y="1"/>
                  </a:moveTo>
                  <a:lnTo>
                    <a:pt x="0" y="322"/>
                  </a:lnTo>
                  <a:lnTo>
                    <a:pt x="691" y="3739"/>
                  </a:lnTo>
                  <a:lnTo>
                    <a:pt x="2310" y="3418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81;p38">
              <a:extLst>
                <a:ext uri="{FF2B5EF4-FFF2-40B4-BE49-F238E27FC236}">
                  <a16:creationId xmlns:a16="http://schemas.microsoft.com/office/drawing/2014/main" id="{C803F87C-9532-4CF1-997D-D0E535819E1E}"/>
                </a:ext>
              </a:extLst>
            </p:cNvPr>
            <p:cNvSpPr/>
            <p:nvPr/>
          </p:nvSpPr>
          <p:spPr>
            <a:xfrm rot="2187854">
              <a:off x="6665186" y="1117174"/>
              <a:ext cx="27424" cy="87547"/>
            </a:xfrm>
            <a:custGeom>
              <a:avLst/>
              <a:gdLst/>
              <a:ahLst/>
              <a:cxnLst/>
              <a:rect l="l" t="t" r="r" b="b"/>
              <a:pathLst>
                <a:path w="1097" h="3502" extrusionOk="0">
                  <a:moveTo>
                    <a:pt x="406" y="1"/>
                  </a:moveTo>
                  <a:lnTo>
                    <a:pt x="1" y="84"/>
                  </a:lnTo>
                  <a:lnTo>
                    <a:pt x="691" y="3501"/>
                  </a:lnTo>
                  <a:lnTo>
                    <a:pt x="1096" y="3418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82;p38">
              <a:extLst>
                <a:ext uri="{FF2B5EF4-FFF2-40B4-BE49-F238E27FC236}">
                  <a16:creationId xmlns:a16="http://schemas.microsoft.com/office/drawing/2014/main" id="{D36F4168-D016-4534-B748-1012CA1EC3EC}"/>
                </a:ext>
              </a:extLst>
            </p:cNvPr>
            <p:cNvSpPr/>
            <p:nvPr/>
          </p:nvSpPr>
          <p:spPr>
            <a:xfrm rot="2187854">
              <a:off x="6623322" y="1098731"/>
              <a:ext cx="531006" cy="146270"/>
            </a:xfrm>
            <a:custGeom>
              <a:avLst/>
              <a:gdLst/>
              <a:ahLst/>
              <a:cxnLst/>
              <a:rect l="l" t="t" r="r" b="b"/>
              <a:pathLst>
                <a:path w="21241" h="5851" extrusionOk="0">
                  <a:moveTo>
                    <a:pt x="14409" y="0"/>
                  </a:moveTo>
                  <a:cubicBezTo>
                    <a:pt x="13107" y="0"/>
                    <a:pt x="11624" y="131"/>
                    <a:pt x="9966" y="469"/>
                  </a:cubicBezTo>
                  <a:cubicBezTo>
                    <a:pt x="2584" y="1969"/>
                    <a:pt x="0" y="5850"/>
                    <a:pt x="0" y="5850"/>
                  </a:cubicBezTo>
                  <a:lnTo>
                    <a:pt x="21241" y="1552"/>
                  </a:lnTo>
                  <a:cubicBezTo>
                    <a:pt x="21241" y="1552"/>
                    <a:pt x="18895" y="0"/>
                    <a:pt x="14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83;p38">
              <a:extLst>
                <a:ext uri="{FF2B5EF4-FFF2-40B4-BE49-F238E27FC236}">
                  <a16:creationId xmlns:a16="http://schemas.microsoft.com/office/drawing/2014/main" id="{43CB6DDC-32D4-4522-B12D-77794DE495C6}"/>
                </a:ext>
              </a:extLst>
            </p:cNvPr>
            <p:cNvSpPr/>
            <p:nvPr/>
          </p:nvSpPr>
          <p:spPr>
            <a:xfrm rot="2187854">
              <a:off x="6403983" y="1724130"/>
              <a:ext cx="378637" cy="144970"/>
            </a:xfrm>
            <a:custGeom>
              <a:avLst/>
              <a:gdLst/>
              <a:ahLst/>
              <a:cxnLst/>
              <a:rect l="l" t="t" r="r" b="b"/>
              <a:pathLst>
                <a:path w="15146" h="5799" extrusionOk="0">
                  <a:moveTo>
                    <a:pt x="14574" y="1"/>
                  </a:moveTo>
                  <a:lnTo>
                    <a:pt x="1" y="2953"/>
                  </a:lnTo>
                  <a:lnTo>
                    <a:pt x="572" y="5799"/>
                  </a:lnTo>
                  <a:lnTo>
                    <a:pt x="15146" y="2834"/>
                  </a:lnTo>
                  <a:lnTo>
                    <a:pt x="145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84;p38">
              <a:extLst>
                <a:ext uri="{FF2B5EF4-FFF2-40B4-BE49-F238E27FC236}">
                  <a16:creationId xmlns:a16="http://schemas.microsoft.com/office/drawing/2014/main" id="{8B26F11A-5DC2-4983-B905-A0AE2D3A86DB}"/>
                </a:ext>
              </a:extLst>
            </p:cNvPr>
            <p:cNvSpPr/>
            <p:nvPr/>
          </p:nvSpPr>
          <p:spPr>
            <a:xfrm rot="2187854">
              <a:off x="6643050" y="1809695"/>
              <a:ext cx="112546" cy="66098"/>
            </a:xfrm>
            <a:custGeom>
              <a:avLst/>
              <a:gdLst/>
              <a:ahLst/>
              <a:cxnLst/>
              <a:rect l="l" t="t" r="r" b="b"/>
              <a:pathLst>
                <a:path w="4502" h="2644" extrusionOk="0">
                  <a:moveTo>
                    <a:pt x="4144" y="0"/>
                  </a:moveTo>
                  <a:lnTo>
                    <a:pt x="1" y="846"/>
                  </a:lnTo>
                  <a:lnTo>
                    <a:pt x="370" y="2643"/>
                  </a:lnTo>
                  <a:lnTo>
                    <a:pt x="4501" y="1798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85;p38">
              <a:extLst>
                <a:ext uri="{FF2B5EF4-FFF2-40B4-BE49-F238E27FC236}">
                  <a16:creationId xmlns:a16="http://schemas.microsoft.com/office/drawing/2014/main" id="{04D4C62F-B3EE-47FF-A713-4CCFB63C89B7}"/>
                </a:ext>
              </a:extLst>
            </p:cNvPr>
            <p:cNvSpPr/>
            <p:nvPr/>
          </p:nvSpPr>
          <p:spPr>
            <a:xfrm rot="2187854">
              <a:off x="6625798" y="1790072"/>
              <a:ext cx="21449" cy="47373"/>
            </a:xfrm>
            <a:custGeom>
              <a:avLst/>
              <a:gdLst/>
              <a:ahLst/>
              <a:cxnLst/>
              <a:rect l="l" t="t" r="r" b="b"/>
              <a:pathLst>
                <a:path w="858" h="1895" extrusionOk="0">
                  <a:moveTo>
                    <a:pt x="501" y="1"/>
                  </a:moveTo>
                  <a:lnTo>
                    <a:pt x="1" y="96"/>
                  </a:lnTo>
                  <a:lnTo>
                    <a:pt x="370" y="1894"/>
                  </a:lnTo>
                  <a:lnTo>
                    <a:pt x="858" y="1787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86;p38">
              <a:extLst>
                <a:ext uri="{FF2B5EF4-FFF2-40B4-BE49-F238E27FC236}">
                  <a16:creationId xmlns:a16="http://schemas.microsoft.com/office/drawing/2014/main" id="{CCCC9603-3D7A-4EDC-A693-21EFE9318DD7}"/>
                </a:ext>
              </a:extLst>
            </p:cNvPr>
            <p:cNvSpPr/>
            <p:nvPr/>
          </p:nvSpPr>
          <p:spPr>
            <a:xfrm rot="2187854">
              <a:off x="6436820" y="1704355"/>
              <a:ext cx="40799" cy="51498"/>
            </a:xfrm>
            <a:custGeom>
              <a:avLst/>
              <a:gdLst/>
              <a:ahLst/>
              <a:cxnLst/>
              <a:rect l="l" t="t" r="r" b="b"/>
              <a:pathLst>
                <a:path w="1632" h="2060" extrusionOk="0">
                  <a:moveTo>
                    <a:pt x="1263" y="0"/>
                  </a:moveTo>
                  <a:lnTo>
                    <a:pt x="1" y="262"/>
                  </a:lnTo>
                  <a:lnTo>
                    <a:pt x="370" y="2060"/>
                  </a:lnTo>
                  <a:lnTo>
                    <a:pt x="1632" y="1798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87;p38">
              <a:extLst>
                <a:ext uri="{FF2B5EF4-FFF2-40B4-BE49-F238E27FC236}">
                  <a16:creationId xmlns:a16="http://schemas.microsoft.com/office/drawing/2014/main" id="{44A55851-CF91-41D6-9F73-BEA1884D2693}"/>
                </a:ext>
              </a:extLst>
            </p:cNvPr>
            <p:cNvSpPr/>
            <p:nvPr/>
          </p:nvSpPr>
          <p:spPr>
            <a:xfrm rot="2187854">
              <a:off x="6387829" y="1789656"/>
              <a:ext cx="364337" cy="101046"/>
            </a:xfrm>
            <a:custGeom>
              <a:avLst/>
              <a:gdLst/>
              <a:ahLst/>
              <a:cxnLst/>
              <a:rect l="l" t="t" r="r" b="b"/>
              <a:pathLst>
                <a:path w="14574" h="4042" extrusionOk="0">
                  <a:moveTo>
                    <a:pt x="14574" y="0"/>
                  </a:moveTo>
                  <a:lnTo>
                    <a:pt x="0" y="2953"/>
                  </a:lnTo>
                  <a:cubicBezTo>
                    <a:pt x="0" y="2953"/>
                    <a:pt x="2043" y="4042"/>
                    <a:pt x="5126" y="4042"/>
                  </a:cubicBezTo>
                  <a:cubicBezTo>
                    <a:pt x="5939" y="4042"/>
                    <a:pt x="6824" y="3966"/>
                    <a:pt x="7763" y="3775"/>
                  </a:cubicBezTo>
                  <a:cubicBezTo>
                    <a:pt x="12252" y="2870"/>
                    <a:pt x="14574" y="0"/>
                    <a:pt x="14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88;p38">
              <a:extLst>
                <a:ext uri="{FF2B5EF4-FFF2-40B4-BE49-F238E27FC236}">
                  <a16:creationId xmlns:a16="http://schemas.microsoft.com/office/drawing/2014/main" id="{5FFCFA05-AA20-40A6-8EB7-1AF01B773D33}"/>
                </a:ext>
              </a:extLst>
            </p:cNvPr>
            <p:cNvSpPr/>
            <p:nvPr/>
          </p:nvSpPr>
          <p:spPr>
            <a:xfrm rot="2187854">
              <a:off x="6412077" y="1788599"/>
              <a:ext cx="36049" cy="108671"/>
            </a:xfrm>
            <a:custGeom>
              <a:avLst/>
              <a:gdLst/>
              <a:ahLst/>
              <a:cxnLst/>
              <a:rect l="l" t="t" r="r" b="b"/>
              <a:pathLst>
                <a:path w="1442" h="4347" extrusionOk="0">
                  <a:moveTo>
                    <a:pt x="751" y="1"/>
                  </a:moveTo>
                  <a:lnTo>
                    <a:pt x="1" y="2548"/>
                  </a:lnTo>
                  <a:lnTo>
                    <a:pt x="548" y="4346"/>
                  </a:lnTo>
                  <a:lnTo>
                    <a:pt x="870" y="4287"/>
                  </a:lnTo>
                  <a:lnTo>
                    <a:pt x="489" y="2441"/>
                  </a:lnTo>
                  <a:lnTo>
                    <a:pt x="1441" y="167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89;p38">
              <a:extLst>
                <a:ext uri="{FF2B5EF4-FFF2-40B4-BE49-F238E27FC236}">
                  <a16:creationId xmlns:a16="http://schemas.microsoft.com/office/drawing/2014/main" id="{AB685AAB-C5F1-4675-A587-4E4CECB581EA}"/>
                </a:ext>
              </a:extLst>
            </p:cNvPr>
            <p:cNvSpPr/>
            <p:nvPr/>
          </p:nvSpPr>
          <p:spPr>
            <a:xfrm rot="2187854">
              <a:off x="6283644" y="1865368"/>
              <a:ext cx="191393" cy="70473"/>
            </a:xfrm>
            <a:custGeom>
              <a:avLst/>
              <a:gdLst/>
              <a:ahLst/>
              <a:cxnLst/>
              <a:rect l="l" t="t" r="r" b="b"/>
              <a:pathLst>
                <a:path w="7656" h="2819" extrusionOk="0">
                  <a:moveTo>
                    <a:pt x="3119" y="0"/>
                  </a:moveTo>
                  <a:cubicBezTo>
                    <a:pt x="993" y="0"/>
                    <a:pt x="0" y="1092"/>
                    <a:pt x="0" y="1092"/>
                  </a:cubicBezTo>
                  <a:lnTo>
                    <a:pt x="7656" y="2818"/>
                  </a:lnTo>
                  <a:cubicBezTo>
                    <a:pt x="7656" y="2818"/>
                    <a:pt x="6977" y="508"/>
                    <a:pt x="4144" y="80"/>
                  </a:cubicBezTo>
                  <a:cubicBezTo>
                    <a:pt x="3777" y="24"/>
                    <a:pt x="3435" y="0"/>
                    <a:pt x="3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90;p38">
              <a:extLst>
                <a:ext uri="{FF2B5EF4-FFF2-40B4-BE49-F238E27FC236}">
                  <a16:creationId xmlns:a16="http://schemas.microsoft.com/office/drawing/2014/main" id="{A1ECA5D1-0113-46EF-B9B5-07ECD5EE9D32}"/>
                </a:ext>
              </a:extLst>
            </p:cNvPr>
            <p:cNvSpPr/>
            <p:nvPr/>
          </p:nvSpPr>
          <p:spPr>
            <a:xfrm rot="2187854">
              <a:off x="6264113" y="1876711"/>
              <a:ext cx="203318" cy="76472"/>
            </a:xfrm>
            <a:custGeom>
              <a:avLst/>
              <a:gdLst/>
              <a:ahLst/>
              <a:cxnLst/>
              <a:rect l="l" t="t" r="r" b="b"/>
              <a:pathLst>
                <a:path w="8133" h="3059" extrusionOk="0">
                  <a:moveTo>
                    <a:pt x="2208" y="0"/>
                  </a:moveTo>
                  <a:cubicBezTo>
                    <a:pt x="1063" y="0"/>
                    <a:pt x="248" y="253"/>
                    <a:pt x="156" y="714"/>
                  </a:cubicBezTo>
                  <a:cubicBezTo>
                    <a:pt x="1" y="1428"/>
                    <a:pt x="1632" y="2380"/>
                    <a:pt x="3799" y="2821"/>
                  </a:cubicBezTo>
                  <a:cubicBezTo>
                    <a:pt x="4568" y="2982"/>
                    <a:pt x="5300" y="3058"/>
                    <a:pt x="5931" y="3058"/>
                  </a:cubicBezTo>
                  <a:cubicBezTo>
                    <a:pt x="7077" y="3058"/>
                    <a:pt x="7890" y="2805"/>
                    <a:pt x="7990" y="2345"/>
                  </a:cubicBezTo>
                  <a:cubicBezTo>
                    <a:pt x="8133" y="1630"/>
                    <a:pt x="6502" y="690"/>
                    <a:pt x="4335" y="237"/>
                  </a:cubicBezTo>
                  <a:cubicBezTo>
                    <a:pt x="3570" y="77"/>
                    <a:pt x="2839" y="0"/>
                    <a:pt x="2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91;p38">
              <a:extLst>
                <a:ext uri="{FF2B5EF4-FFF2-40B4-BE49-F238E27FC236}">
                  <a16:creationId xmlns:a16="http://schemas.microsoft.com/office/drawing/2014/main" id="{47C2FEE3-12E9-49A2-A22B-9D332CDEBF0C}"/>
                </a:ext>
              </a:extLst>
            </p:cNvPr>
            <p:cNvSpPr/>
            <p:nvPr/>
          </p:nvSpPr>
          <p:spPr>
            <a:xfrm rot="2187854">
              <a:off x="6333275" y="1905637"/>
              <a:ext cx="32749" cy="68773"/>
            </a:xfrm>
            <a:custGeom>
              <a:avLst/>
              <a:gdLst/>
              <a:ahLst/>
              <a:cxnLst/>
              <a:rect l="l" t="t" r="r" b="b"/>
              <a:pathLst>
                <a:path w="1310" h="2751" extrusionOk="0">
                  <a:moveTo>
                    <a:pt x="96" y="1"/>
                  </a:moveTo>
                  <a:lnTo>
                    <a:pt x="0" y="2751"/>
                  </a:lnTo>
                  <a:lnTo>
                    <a:pt x="1310" y="25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92;p38">
              <a:extLst>
                <a:ext uri="{FF2B5EF4-FFF2-40B4-BE49-F238E27FC236}">
                  <a16:creationId xmlns:a16="http://schemas.microsoft.com/office/drawing/2014/main" id="{79150619-130B-4C2B-B23E-778BCE4A7547}"/>
                </a:ext>
              </a:extLst>
            </p:cNvPr>
            <p:cNvSpPr/>
            <p:nvPr/>
          </p:nvSpPr>
          <p:spPr>
            <a:xfrm rot="2187854">
              <a:off x="6612155" y="1893490"/>
              <a:ext cx="66098" cy="120571"/>
            </a:xfrm>
            <a:custGeom>
              <a:avLst/>
              <a:gdLst/>
              <a:ahLst/>
              <a:cxnLst/>
              <a:rect l="l" t="t" r="r" b="b"/>
              <a:pathLst>
                <a:path w="2644" h="4823" extrusionOk="0">
                  <a:moveTo>
                    <a:pt x="607" y="1"/>
                  </a:moveTo>
                  <a:lnTo>
                    <a:pt x="0" y="429"/>
                  </a:lnTo>
                  <a:lnTo>
                    <a:pt x="369" y="4823"/>
                  </a:lnTo>
                  <a:lnTo>
                    <a:pt x="2643" y="4084"/>
                  </a:lnTo>
                  <a:lnTo>
                    <a:pt x="2524" y="3525"/>
                  </a:lnTo>
                  <a:lnTo>
                    <a:pt x="965" y="418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93;p38">
              <a:extLst>
                <a:ext uri="{FF2B5EF4-FFF2-40B4-BE49-F238E27FC236}">
                  <a16:creationId xmlns:a16="http://schemas.microsoft.com/office/drawing/2014/main" id="{706C928E-A359-4FA6-A0AA-B12A30137B03}"/>
                </a:ext>
              </a:extLst>
            </p:cNvPr>
            <p:cNvSpPr/>
            <p:nvPr/>
          </p:nvSpPr>
          <p:spPr>
            <a:xfrm rot="2187854">
              <a:off x="6633191" y="1917154"/>
              <a:ext cx="73247" cy="192893"/>
            </a:xfrm>
            <a:custGeom>
              <a:avLst/>
              <a:gdLst/>
              <a:ahLst/>
              <a:cxnLst/>
              <a:rect l="l" t="t" r="r" b="b"/>
              <a:pathLst>
                <a:path w="2930" h="7716" extrusionOk="0">
                  <a:moveTo>
                    <a:pt x="2930" y="0"/>
                  </a:moveTo>
                  <a:cubicBezTo>
                    <a:pt x="2929" y="1"/>
                    <a:pt x="656" y="763"/>
                    <a:pt x="334" y="3608"/>
                  </a:cubicBezTo>
                  <a:cubicBezTo>
                    <a:pt x="1" y="6454"/>
                    <a:pt x="1489" y="7716"/>
                    <a:pt x="1489" y="7716"/>
                  </a:cubicBezTo>
                  <a:lnTo>
                    <a:pt x="2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94;p38">
              <a:extLst>
                <a:ext uri="{FF2B5EF4-FFF2-40B4-BE49-F238E27FC236}">
                  <a16:creationId xmlns:a16="http://schemas.microsoft.com/office/drawing/2014/main" id="{2335DECA-4235-45C0-ADCD-854A93446B4C}"/>
                </a:ext>
              </a:extLst>
            </p:cNvPr>
            <p:cNvSpPr/>
            <p:nvPr/>
          </p:nvSpPr>
          <p:spPr>
            <a:xfrm rot="2187854">
              <a:off x="6646551" y="1931012"/>
              <a:ext cx="83972" cy="197668"/>
            </a:xfrm>
            <a:custGeom>
              <a:avLst/>
              <a:gdLst/>
              <a:ahLst/>
              <a:cxnLst/>
              <a:rect l="l" t="t" r="r" b="b"/>
              <a:pathLst>
                <a:path w="3359" h="7907" extrusionOk="0">
                  <a:moveTo>
                    <a:pt x="2284" y="1"/>
                  </a:moveTo>
                  <a:cubicBezTo>
                    <a:pt x="1573" y="1"/>
                    <a:pt x="738" y="1628"/>
                    <a:pt x="382" y="3733"/>
                  </a:cubicBezTo>
                  <a:cubicBezTo>
                    <a:pt x="1" y="5912"/>
                    <a:pt x="286" y="7781"/>
                    <a:pt x="1013" y="7900"/>
                  </a:cubicBezTo>
                  <a:cubicBezTo>
                    <a:pt x="1037" y="7904"/>
                    <a:pt x="1061" y="7906"/>
                    <a:pt x="1086" y="7906"/>
                  </a:cubicBezTo>
                  <a:cubicBezTo>
                    <a:pt x="1787" y="7906"/>
                    <a:pt x="2633" y="6279"/>
                    <a:pt x="2989" y="4174"/>
                  </a:cubicBezTo>
                  <a:cubicBezTo>
                    <a:pt x="3358" y="1995"/>
                    <a:pt x="3073" y="138"/>
                    <a:pt x="2358" y="7"/>
                  </a:cubicBezTo>
                  <a:cubicBezTo>
                    <a:pt x="2334" y="3"/>
                    <a:pt x="2309" y="1"/>
                    <a:pt x="2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595;p38">
              <a:extLst>
                <a:ext uri="{FF2B5EF4-FFF2-40B4-BE49-F238E27FC236}">
                  <a16:creationId xmlns:a16="http://schemas.microsoft.com/office/drawing/2014/main" id="{2B07363B-5030-4BDA-A94B-6F6565114B49}"/>
                </a:ext>
              </a:extLst>
            </p:cNvPr>
            <p:cNvSpPr/>
            <p:nvPr/>
          </p:nvSpPr>
          <p:spPr>
            <a:xfrm rot="2187854">
              <a:off x="6680114" y="2030342"/>
              <a:ext cx="68798" cy="30374"/>
            </a:xfrm>
            <a:custGeom>
              <a:avLst/>
              <a:gdLst/>
              <a:ahLst/>
              <a:cxnLst/>
              <a:rect l="l" t="t" r="r" b="b"/>
              <a:pathLst>
                <a:path w="2752" h="1215" extrusionOk="0">
                  <a:moveTo>
                    <a:pt x="203" y="0"/>
                  </a:moveTo>
                  <a:lnTo>
                    <a:pt x="1" y="1215"/>
                  </a:lnTo>
                  <a:lnTo>
                    <a:pt x="2751" y="121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596;p38">
              <a:extLst>
                <a:ext uri="{FF2B5EF4-FFF2-40B4-BE49-F238E27FC236}">
                  <a16:creationId xmlns:a16="http://schemas.microsoft.com/office/drawing/2014/main" id="{28707BE2-FC08-4F3A-86D7-3963CEA1132B}"/>
                </a:ext>
              </a:extLst>
            </p:cNvPr>
            <p:cNvSpPr/>
            <p:nvPr/>
          </p:nvSpPr>
          <p:spPr>
            <a:xfrm rot="2187854">
              <a:off x="6979045" y="1643481"/>
              <a:ext cx="867670" cy="429510"/>
            </a:xfrm>
            <a:custGeom>
              <a:avLst/>
              <a:gdLst/>
              <a:ahLst/>
              <a:cxnLst/>
              <a:rect l="l" t="t" r="r" b="b"/>
              <a:pathLst>
                <a:path w="34708" h="17181" extrusionOk="0">
                  <a:moveTo>
                    <a:pt x="32564" y="0"/>
                  </a:moveTo>
                  <a:lnTo>
                    <a:pt x="1" y="6608"/>
                  </a:lnTo>
                  <a:lnTo>
                    <a:pt x="2144" y="17181"/>
                  </a:lnTo>
                  <a:lnTo>
                    <a:pt x="34708" y="10573"/>
                  </a:lnTo>
                  <a:lnTo>
                    <a:pt x="325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597;p38">
              <a:extLst>
                <a:ext uri="{FF2B5EF4-FFF2-40B4-BE49-F238E27FC236}">
                  <a16:creationId xmlns:a16="http://schemas.microsoft.com/office/drawing/2014/main" id="{17B71D33-E903-4B11-9CCA-EDAF10E7897E}"/>
                </a:ext>
              </a:extLst>
            </p:cNvPr>
            <p:cNvSpPr/>
            <p:nvPr/>
          </p:nvSpPr>
          <p:spPr>
            <a:xfrm rot="2187854">
              <a:off x="5584309" y="1004695"/>
              <a:ext cx="867670" cy="429535"/>
            </a:xfrm>
            <a:custGeom>
              <a:avLst/>
              <a:gdLst/>
              <a:ahLst/>
              <a:cxnLst/>
              <a:rect l="l" t="t" r="r" b="b"/>
              <a:pathLst>
                <a:path w="34708" h="17182" extrusionOk="0">
                  <a:moveTo>
                    <a:pt x="32564" y="1"/>
                  </a:moveTo>
                  <a:lnTo>
                    <a:pt x="1" y="6609"/>
                  </a:lnTo>
                  <a:lnTo>
                    <a:pt x="2144" y="17182"/>
                  </a:lnTo>
                  <a:lnTo>
                    <a:pt x="34707" y="10574"/>
                  </a:lnTo>
                  <a:lnTo>
                    <a:pt x="32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12598;p38">
              <a:extLst>
                <a:ext uri="{FF2B5EF4-FFF2-40B4-BE49-F238E27FC236}">
                  <a16:creationId xmlns:a16="http://schemas.microsoft.com/office/drawing/2014/main" id="{95044221-A6B6-4EFB-9D96-207D1708E9D8}"/>
                </a:ext>
              </a:extLst>
            </p:cNvPr>
            <p:cNvGrpSpPr/>
            <p:nvPr/>
          </p:nvGrpSpPr>
          <p:grpSpPr>
            <a:xfrm>
              <a:off x="5618929" y="965652"/>
              <a:ext cx="2190547" cy="1144548"/>
              <a:chOff x="5618929" y="965652"/>
              <a:chExt cx="2190547" cy="1144548"/>
            </a:xfrm>
          </p:grpSpPr>
          <p:sp>
            <p:nvSpPr>
              <p:cNvPr id="68" name="Google Shape;12599;p38">
                <a:extLst>
                  <a:ext uri="{FF2B5EF4-FFF2-40B4-BE49-F238E27FC236}">
                    <a16:creationId xmlns:a16="http://schemas.microsoft.com/office/drawing/2014/main" id="{59D8D6F5-A454-4F0E-97D8-E147533F1C30}"/>
                  </a:ext>
                </a:extLst>
              </p:cNvPr>
              <p:cNvSpPr/>
              <p:nvPr/>
            </p:nvSpPr>
            <p:spPr>
              <a:xfrm rot="2187854">
                <a:off x="7065935" y="1604415"/>
                <a:ext cx="189043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5323" extrusionOk="0">
                    <a:moveTo>
                      <a:pt x="6752" y="1"/>
                    </a:moveTo>
                    <a:lnTo>
                      <a:pt x="1" y="1370"/>
                    </a:lnTo>
                    <a:lnTo>
                      <a:pt x="811" y="5323"/>
                    </a:lnTo>
                    <a:lnTo>
                      <a:pt x="7561" y="3954"/>
                    </a:lnTo>
                    <a:lnTo>
                      <a:pt x="67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2600;p38">
                <a:extLst>
                  <a:ext uri="{FF2B5EF4-FFF2-40B4-BE49-F238E27FC236}">
                    <a16:creationId xmlns:a16="http://schemas.microsoft.com/office/drawing/2014/main" id="{3FC2B682-3837-42A7-BF94-C5430255B8F9}"/>
                  </a:ext>
                </a:extLst>
              </p:cNvPr>
              <p:cNvSpPr/>
              <p:nvPr/>
            </p:nvSpPr>
            <p:spPr>
              <a:xfrm rot="2187854">
                <a:off x="7013673" y="1716683"/>
                <a:ext cx="188718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5323" extrusionOk="0">
                    <a:moveTo>
                      <a:pt x="6751" y="0"/>
                    </a:moveTo>
                    <a:lnTo>
                      <a:pt x="0" y="1370"/>
                    </a:lnTo>
                    <a:lnTo>
                      <a:pt x="810" y="5323"/>
                    </a:lnTo>
                    <a:lnTo>
                      <a:pt x="7549" y="3953"/>
                    </a:lnTo>
                    <a:lnTo>
                      <a:pt x="67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2601;p38">
                <a:extLst>
                  <a:ext uri="{FF2B5EF4-FFF2-40B4-BE49-F238E27FC236}">
                    <a16:creationId xmlns:a16="http://schemas.microsoft.com/office/drawing/2014/main" id="{C7227594-CD09-4C15-AFB0-E2C487630254}"/>
                  </a:ext>
                </a:extLst>
              </p:cNvPr>
              <p:cNvSpPr/>
              <p:nvPr/>
            </p:nvSpPr>
            <p:spPr>
              <a:xfrm rot="2187854">
                <a:off x="7246730" y="1689783"/>
                <a:ext cx="188718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5323" extrusionOk="0">
                    <a:moveTo>
                      <a:pt x="6739" y="1"/>
                    </a:moveTo>
                    <a:lnTo>
                      <a:pt x="0" y="1370"/>
                    </a:lnTo>
                    <a:lnTo>
                      <a:pt x="798" y="5323"/>
                    </a:lnTo>
                    <a:lnTo>
                      <a:pt x="7549" y="3954"/>
                    </a:lnTo>
                    <a:lnTo>
                      <a:pt x="67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2602;p38">
                <a:extLst>
                  <a:ext uri="{FF2B5EF4-FFF2-40B4-BE49-F238E27FC236}">
                    <a16:creationId xmlns:a16="http://schemas.microsoft.com/office/drawing/2014/main" id="{324F86C5-FB97-4C0D-B85C-6061A9B3F3E2}"/>
                  </a:ext>
                </a:extLst>
              </p:cNvPr>
              <p:cNvSpPr/>
              <p:nvPr/>
            </p:nvSpPr>
            <p:spPr>
              <a:xfrm rot="2187854">
                <a:off x="7194416" y="1802132"/>
                <a:ext cx="188718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5323" extrusionOk="0">
                    <a:moveTo>
                      <a:pt x="6739" y="1"/>
                    </a:moveTo>
                    <a:lnTo>
                      <a:pt x="0" y="1370"/>
                    </a:lnTo>
                    <a:lnTo>
                      <a:pt x="798" y="5323"/>
                    </a:lnTo>
                    <a:lnTo>
                      <a:pt x="7549" y="3954"/>
                    </a:lnTo>
                    <a:lnTo>
                      <a:pt x="67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2603;p38">
                <a:extLst>
                  <a:ext uri="{FF2B5EF4-FFF2-40B4-BE49-F238E27FC236}">
                    <a16:creationId xmlns:a16="http://schemas.microsoft.com/office/drawing/2014/main" id="{39616EB6-659F-4662-A889-7C42DA273854}"/>
                  </a:ext>
                </a:extLst>
              </p:cNvPr>
              <p:cNvSpPr/>
              <p:nvPr/>
            </p:nvSpPr>
            <p:spPr>
              <a:xfrm rot="2187854">
                <a:off x="7444991" y="1773418"/>
                <a:ext cx="188718" cy="13337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5335" extrusionOk="0">
                    <a:moveTo>
                      <a:pt x="6739" y="1"/>
                    </a:moveTo>
                    <a:lnTo>
                      <a:pt x="0" y="1382"/>
                    </a:lnTo>
                    <a:lnTo>
                      <a:pt x="810" y="5335"/>
                    </a:lnTo>
                    <a:lnTo>
                      <a:pt x="7549" y="3966"/>
                    </a:lnTo>
                    <a:lnTo>
                      <a:pt x="67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2604;p38">
                <a:extLst>
                  <a:ext uri="{FF2B5EF4-FFF2-40B4-BE49-F238E27FC236}">
                    <a16:creationId xmlns:a16="http://schemas.microsoft.com/office/drawing/2014/main" id="{17EC8C25-BB9C-46AA-A203-92DE1E273E75}"/>
                  </a:ext>
                </a:extLst>
              </p:cNvPr>
              <p:cNvSpPr/>
              <p:nvPr/>
            </p:nvSpPr>
            <p:spPr>
              <a:xfrm rot="2187854">
                <a:off x="7387917" y="1891859"/>
                <a:ext cx="188743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323" extrusionOk="0">
                    <a:moveTo>
                      <a:pt x="6739" y="0"/>
                    </a:moveTo>
                    <a:lnTo>
                      <a:pt x="1" y="1357"/>
                    </a:lnTo>
                    <a:lnTo>
                      <a:pt x="798" y="5322"/>
                    </a:lnTo>
                    <a:lnTo>
                      <a:pt x="7549" y="3953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2605;p38">
                <a:extLst>
                  <a:ext uri="{FF2B5EF4-FFF2-40B4-BE49-F238E27FC236}">
                    <a16:creationId xmlns:a16="http://schemas.microsoft.com/office/drawing/2014/main" id="{1B8BF8C8-F3AD-4ADC-A9B3-C48CB367C104}"/>
                  </a:ext>
                </a:extLst>
              </p:cNvPr>
              <p:cNvSpPr/>
              <p:nvPr/>
            </p:nvSpPr>
            <p:spPr>
              <a:xfrm rot="2187854">
                <a:off x="7620733" y="1864780"/>
                <a:ext cx="188743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323" extrusionOk="0">
                    <a:moveTo>
                      <a:pt x="6751" y="1"/>
                    </a:moveTo>
                    <a:lnTo>
                      <a:pt x="1" y="1370"/>
                    </a:lnTo>
                    <a:lnTo>
                      <a:pt x="810" y="5323"/>
                    </a:lnTo>
                    <a:lnTo>
                      <a:pt x="7549" y="3953"/>
                    </a:lnTo>
                    <a:lnTo>
                      <a:pt x="67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2606;p38">
                <a:extLst>
                  <a:ext uri="{FF2B5EF4-FFF2-40B4-BE49-F238E27FC236}">
                    <a16:creationId xmlns:a16="http://schemas.microsoft.com/office/drawing/2014/main" id="{E6FCC54C-410A-442E-A1C4-DF03457A20DF}"/>
                  </a:ext>
                </a:extLst>
              </p:cNvPr>
              <p:cNvSpPr/>
              <p:nvPr/>
            </p:nvSpPr>
            <p:spPr>
              <a:xfrm rot="2187854">
                <a:off x="7568419" y="1977130"/>
                <a:ext cx="188743" cy="13307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323" extrusionOk="0">
                    <a:moveTo>
                      <a:pt x="6752" y="0"/>
                    </a:moveTo>
                    <a:lnTo>
                      <a:pt x="1" y="1370"/>
                    </a:lnTo>
                    <a:lnTo>
                      <a:pt x="810" y="5322"/>
                    </a:lnTo>
                    <a:lnTo>
                      <a:pt x="7549" y="3953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" name="Google Shape;12607;p38">
                <a:extLst>
                  <a:ext uri="{FF2B5EF4-FFF2-40B4-BE49-F238E27FC236}">
                    <a16:creationId xmlns:a16="http://schemas.microsoft.com/office/drawing/2014/main" id="{9D6B7938-A585-4E07-A26D-5EB6D3D627D9}"/>
                  </a:ext>
                </a:extLst>
              </p:cNvPr>
              <p:cNvGrpSpPr/>
              <p:nvPr/>
            </p:nvGrpSpPr>
            <p:grpSpPr>
              <a:xfrm>
                <a:off x="5618929" y="965652"/>
                <a:ext cx="800069" cy="505785"/>
                <a:chOff x="5618929" y="965652"/>
                <a:chExt cx="800069" cy="505785"/>
              </a:xfrm>
            </p:grpSpPr>
            <p:sp>
              <p:nvSpPr>
                <p:cNvPr id="77" name="Google Shape;12608;p38">
                  <a:extLst>
                    <a:ext uri="{FF2B5EF4-FFF2-40B4-BE49-F238E27FC236}">
                      <a16:creationId xmlns:a16="http://schemas.microsoft.com/office/drawing/2014/main" id="{CC57538D-92F8-4DD9-BB7E-A905BC9BA1EE}"/>
                    </a:ext>
                  </a:extLst>
                </p:cNvPr>
                <p:cNvSpPr/>
                <p:nvPr/>
              </p:nvSpPr>
              <p:spPr>
                <a:xfrm rot="2187854">
                  <a:off x="5671191" y="965652"/>
                  <a:ext cx="189043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5323" extrusionOk="0">
                      <a:moveTo>
                        <a:pt x="6752" y="0"/>
                      </a:moveTo>
                      <a:lnTo>
                        <a:pt x="1" y="1370"/>
                      </a:lnTo>
                      <a:lnTo>
                        <a:pt x="810" y="5322"/>
                      </a:lnTo>
                      <a:lnTo>
                        <a:pt x="7561" y="3953"/>
                      </a:lnTo>
                      <a:lnTo>
                        <a:pt x="675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2609;p38">
                  <a:extLst>
                    <a:ext uri="{FF2B5EF4-FFF2-40B4-BE49-F238E27FC236}">
                      <a16:creationId xmlns:a16="http://schemas.microsoft.com/office/drawing/2014/main" id="{9AD4D56A-D8CF-4076-8262-955EE448CE4D}"/>
                    </a:ext>
                  </a:extLst>
                </p:cNvPr>
                <p:cNvSpPr/>
                <p:nvPr/>
              </p:nvSpPr>
              <p:spPr>
                <a:xfrm rot="2187854">
                  <a:off x="5618929" y="1077920"/>
                  <a:ext cx="188718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23" extrusionOk="0">
                      <a:moveTo>
                        <a:pt x="6751" y="0"/>
                      </a:moveTo>
                      <a:lnTo>
                        <a:pt x="0" y="1369"/>
                      </a:lnTo>
                      <a:lnTo>
                        <a:pt x="810" y="5322"/>
                      </a:lnTo>
                      <a:lnTo>
                        <a:pt x="7549" y="3953"/>
                      </a:lnTo>
                      <a:lnTo>
                        <a:pt x="67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2610;p38">
                  <a:extLst>
                    <a:ext uri="{FF2B5EF4-FFF2-40B4-BE49-F238E27FC236}">
                      <a16:creationId xmlns:a16="http://schemas.microsoft.com/office/drawing/2014/main" id="{432B0DD0-B023-4410-9706-E1E7F4288A06}"/>
                    </a:ext>
                  </a:extLst>
                </p:cNvPr>
                <p:cNvSpPr/>
                <p:nvPr/>
              </p:nvSpPr>
              <p:spPr>
                <a:xfrm rot="2187854">
                  <a:off x="5851986" y="1051020"/>
                  <a:ext cx="188718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23" extrusionOk="0">
                      <a:moveTo>
                        <a:pt x="6739" y="1"/>
                      </a:moveTo>
                      <a:lnTo>
                        <a:pt x="0" y="1370"/>
                      </a:lnTo>
                      <a:lnTo>
                        <a:pt x="798" y="5323"/>
                      </a:lnTo>
                      <a:lnTo>
                        <a:pt x="7549" y="3953"/>
                      </a:lnTo>
                      <a:lnTo>
                        <a:pt x="67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12611;p38">
                  <a:extLst>
                    <a:ext uri="{FF2B5EF4-FFF2-40B4-BE49-F238E27FC236}">
                      <a16:creationId xmlns:a16="http://schemas.microsoft.com/office/drawing/2014/main" id="{46E9C56E-FF5D-426D-A283-023D193B28D6}"/>
                    </a:ext>
                  </a:extLst>
                </p:cNvPr>
                <p:cNvSpPr/>
                <p:nvPr/>
              </p:nvSpPr>
              <p:spPr>
                <a:xfrm rot="2187854">
                  <a:off x="5799672" y="1163369"/>
                  <a:ext cx="188718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23" extrusionOk="0">
                      <a:moveTo>
                        <a:pt x="6739" y="0"/>
                      </a:moveTo>
                      <a:lnTo>
                        <a:pt x="0" y="1370"/>
                      </a:lnTo>
                      <a:lnTo>
                        <a:pt x="798" y="5322"/>
                      </a:lnTo>
                      <a:lnTo>
                        <a:pt x="7549" y="3953"/>
                      </a:lnTo>
                      <a:lnTo>
                        <a:pt x="673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12612;p38">
                  <a:extLst>
                    <a:ext uri="{FF2B5EF4-FFF2-40B4-BE49-F238E27FC236}">
                      <a16:creationId xmlns:a16="http://schemas.microsoft.com/office/drawing/2014/main" id="{18EFDADF-7C91-47E2-BD46-719ED59BCF42}"/>
                    </a:ext>
                  </a:extLst>
                </p:cNvPr>
                <p:cNvSpPr/>
                <p:nvPr/>
              </p:nvSpPr>
              <p:spPr>
                <a:xfrm rot="2187854">
                  <a:off x="6045578" y="1140468"/>
                  <a:ext cx="188718" cy="133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35" extrusionOk="0">
                      <a:moveTo>
                        <a:pt x="6751" y="0"/>
                      </a:moveTo>
                      <a:lnTo>
                        <a:pt x="0" y="1369"/>
                      </a:lnTo>
                      <a:lnTo>
                        <a:pt x="798" y="5334"/>
                      </a:lnTo>
                      <a:lnTo>
                        <a:pt x="7549" y="3965"/>
                      </a:lnTo>
                      <a:lnTo>
                        <a:pt x="67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2613;p38">
                  <a:extLst>
                    <a:ext uri="{FF2B5EF4-FFF2-40B4-BE49-F238E27FC236}">
                      <a16:creationId xmlns:a16="http://schemas.microsoft.com/office/drawing/2014/main" id="{D2598AB4-69B3-4AD8-BFC1-8C59216BE4E0}"/>
                    </a:ext>
                  </a:extLst>
                </p:cNvPr>
                <p:cNvSpPr/>
                <p:nvPr/>
              </p:nvSpPr>
              <p:spPr>
                <a:xfrm rot="2187854">
                  <a:off x="5993190" y="1253068"/>
                  <a:ext cx="188718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5323" extrusionOk="0">
                      <a:moveTo>
                        <a:pt x="6739" y="1"/>
                      </a:moveTo>
                      <a:lnTo>
                        <a:pt x="0" y="1370"/>
                      </a:lnTo>
                      <a:lnTo>
                        <a:pt x="798" y="5323"/>
                      </a:lnTo>
                      <a:lnTo>
                        <a:pt x="7549" y="3954"/>
                      </a:lnTo>
                      <a:lnTo>
                        <a:pt x="67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2614;p38">
                  <a:extLst>
                    <a:ext uri="{FF2B5EF4-FFF2-40B4-BE49-F238E27FC236}">
                      <a16:creationId xmlns:a16="http://schemas.microsoft.com/office/drawing/2014/main" id="{CDC90836-1504-4B97-9AA0-2D6B2129EBA8}"/>
                    </a:ext>
                  </a:extLst>
                </p:cNvPr>
                <p:cNvSpPr/>
                <p:nvPr/>
              </p:nvSpPr>
              <p:spPr>
                <a:xfrm rot="2187854">
                  <a:off x="6229980" y="1221371"/>
                  <a:ext cx="189018" cy="133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" h="5347" extrusionOk="0">
                      <a:moveTo>
                        <a:pt x="6751" y="0"/>
                      </a:moveTo>
                      <a:lnTo>
                        <a:pt x="0" y="1381"/>
                      </a:lnTo>
                      <a:lnTo>
                        <a:pt x="810" y="5346"/>
                      </a:lnTo>
                      <a:lnTo>
                        <a:pt x="7561" y="3965"/>
                      </a:lnTo>
                      <a:lnTo>
                        <a:pt x="67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2615;p38">
                  <a:extLst>
                    <a:ext uri="{FF2B5EF4-FFF2-40B4-BE49-F238E27FC236}">
                      <a16:creationId xmlns:a16="http://schemas.microsoft.com/office/drawing/2014/main" id="{9DF45568-3F2D-4E45-8EF2-9C1EF79F6CF6}"/>
                    </a:ext>
                  </a:extLst>
                </p:cNvPr>
                <p:cNvSpPr/>
                <p:nvPr/>
              </p:nvSpPr>
              <p:spPr>
                <a:xfrm rot="2187854">
                  <a:off x="6173675" y="1338367"/>
                  <a:ext cx="188743" cy="1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5323" extrusionOk="0">
                      <a:moveTo>
                        <a:pt x="6752" y="0"/>
                      </a:moveTo>
                      <a:lnTo>
                        <a:pt x="1" y="1369"/>
                      </a:lnTo>
                      <a:lnTo>
                        <a:pt x="810" y="5322"/>
                      </a:lnTo>
                      <a:lnTo>
                        <a:pt x="7549" y="3953"/>
                      </a:lnTo>
                      <a:lnTo>
                        <a:pt x="675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5" name="Google Shape;12568;p38">
            <a:extLst>
              <a:ext uri="{FF2B5EF4-FFF2-40B4-BE49-F238E27FC236}">
                <a16:creationId xmlns:a16="http://schemas.microsoft.com/office/drawing/2014/main" id="{A62381C4-C9EA-47B8-83A9-B84D60EC2E47}"/>
              </a:ext>
            </a:extLst>
          </p:cNvPr>
          <p:cNvSpPr/>
          <p:nvPr/>
        </p:nvSpPr>
        <p:spPr>
          <a:xfrm rot="10800000">
            <a:off x="7269261" y="-1341783"/>
            <a:ext cx="4064782" cy="4211433"/>
          </a:xfrm>
          <a:prstGeom prst="arc">
            <a:avLst>
              <a:gd name="adj1" fmla="val 16048879"/>
              <a:gd name="adj2" fmla="val 1877539"/>
            </a:avLst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4EA86C-F458-4452-8A0D-1DE2B29CC142}"/>
              </a:ext>
            </a:extLst>
          </p:cNvPr>
          <p:cNvSpPr txBox="1"/>
          <p:nvPr/>
        </p:nvSpPr>
        <p:spPr>
          <a:xfrm>
            <a:off x="2665952" y="1271877"/>
            <a:ext cx="40647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b="1">
                <a:solidFill>
                  <a:schemeClr val="accent6"/>
                </a:solidFill>
                <a:latin typeface="Rajdhani"/>
                <a:cs typeface="Rajdhani"/>
                <a:sym typeface="Rajdhani"/>
              </a:rPr>
              <a:t>That's what happens when the moon disappears</a:t>
            </a:r>
          </a:p>
        </p:txBody>
      </p:sp>
    </p:spTree>
    <p:extLst>
      <p:ext uri="{BB962C8B-B14F-4D97-AF65-F5344CB8AC3E}">
        <p14:creationId xmlns:p14="http://schemas.microsoft.com/office/powerpoint/2010/main" val="20268959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2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2" grpId="0"/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/>
          <p:nvPr/>
        </p:nvSpPr>
        <p:spPr>
          <a:xfrm>
            <a:off x="3524250" y="1808675"/>
            <a:ext cx="2095500" cy="2106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0"/>
          <p:cNvSpPr/>
          <p:nvPr/>
        </p:nvSpPr>
        <p:spPr>
          <a:xfrm>
            <a:off x="6328550" y="1808675"/>
            <a:ext cx="2095500" cy="2106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0"/>
          <p:cNvSpPr/>
          <p:nvPr/>
        </p:nvSpPr>
        <p:spPr>
          <a:xfrm>
            <a:off x="720000" y="1808675"/>
            <a:ext cx="2095500" cy="2106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0"/>
          <p:cNvSpPr txBox="1">
            <a:spLocks noGrp="1"/>
          </p:cNvSpPr>
          <p:nvPr>
            <p:ph type="subTitle" idx="1"/>
          </p:nvPr>
        </p:nvSpPr>
        <p:spPr>
          <a:xfrm>
            <a:off x="978750" y="1999785"/>
            <a:ext cx="1578000" cy="563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FISH</a:t>
            </a:r>
            <a:endParaRPr sz="2000"/>
          </a:p>
        </p:txBody>
      </p:sp>
      <p:sp>
        <p:nvSpPr>
          <p:cNvPr id="467" name="Google Shape;467;p50"/>
          <p:cNvSpPr txBox="1">
            <a:spLocks noGrp="1"/>
          </p:cNvSpPr>
          <p:nvPr>
            <p:ph type="subTitle" idx="2"/>
          </p:nvPr>
        </p:nvSpPr>
        <p:spPr>
          <a:xfrm>
            <a:off x="3743100" y="1999785"/>
            <a:ext cx="1657800" cy="563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BIRDS</a:t>
            </a:r>
            <a:endParaRPr sz="2000"/>
          </a:p>
        </p:txBody>
      </p:sp>
      <p:sp>
        <p:nvSpPr>
          <p:cNvPr id="468" name="Google Shape;468;p50"/>
          <p:cNvSpPr txBox="1">
            <a:spLocks noGrp="1"/>
          </p:cNvSpPr>
          <p:nvPr>
            <p:ph type="subTitle" idx="3"/>
          </p:nvPr>
        </p:nvSpPr>
        <p:spPr>
          <a:xfrm>
            <a:off x="6547400" y="1999785"/>
            <a:ext cx="1657800" cy="563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MAMMALS</a:t>
            </a:r>
            <a:endParaRPr sz="2000"/>
          </a:p>
        </p:txBody>
      </p:sp>
      <p:sp>
        <p:nvSpPr>
          <p:cNvPr id="469" name="Google Shape;469;p50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VERTEBRATES</a:t>
            </a:r>
            <a:endParaRPr sz="3000"/>
          </a:p>
        </p:txBody>
      </p:sp>
      <p:sp>
        <p:nvSpPr>
          <p:cNvPr id="470" name="Google Shape;470;p50" hidden="1"/>
          <p:cNvSpPr txBox="1">
            <a:spLocks noGrp="1"/>
          </p:cNvSpPr>
          <p:nvPr>
            <p:ph type="subTitle" idx="4"/>
          </p:nvPr>
        </p:nvSpPr>
        <p:spPr>
          <a:xfrm>
            <a:off x="89610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our Solar System</a:t>
            </a:r>
            <a:endParaRPr/>
          </a:p>
        </p:txBody>
      </p:sp>
      <p:sp>
        <p:nvSpPr>
          <p:cNvPr id="471" name="Google Shape;471;p50" hidden="1"/>
          <p:cNvSpPr txBox="1">
            <a:spLocks noGrp="1"/>
          </p:cNvSpPr>
          <p:nvPr>
            <p:ph type="subTitle" idx="5"/>
          </p:nvPr>
        </p:nvSpPr>
        <p:spPr>
          <a:xfrm>
            <a:off x="370035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472" name="Google Shape;472;p50" hidden="1"/>
          <p:cNvSpPr txBox="1">
            <a:spLocks noGrp="1"/>
          </p:cNvSpPr>
          <p:nvPr>
            <p:ph type="subTitle" idx="6"/>
          </p:nvPr>
        </p:nvSpPr>
        <p:spPr>
          <a:xfrm>
            <a:off x="650465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473" name="Google Shape;473;p50" hidden="1"/>
          <p:cNvSpPr/>
          <p:nvPr/>
        </p:nvSpPr>
        <p:spPr>
          <a:xfrm>
            <a:off x="1343850" y="3409475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0" hidden="1"/>
          <p:cNvSpPr/>
          <p:nvPr/>
        </p:nvSpPr>
        <p:spPr>
          <a:xfrm rot="5400000">
            <a:off x="4148100" y="3494925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0" hidden="1"/>
          <p:cNvSpPr/>
          <p:nvPr/>
        </p:nvSpPr>
        <p:spPr>
          <a:xfrm flipH="1">
            <a:off x="6952400" y="348090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0" hidden="1"/>
          <p:cNvSpPr txBox="1">
            <a:spLocks noGrp="1"/>
          </p:cNvSpPr>
          <p:nvPr>
            <p:ph type="subTitle" idx="1"/>
          </p:nvPr>
        </p:nvSpPr>
        <p:spPr>
          <a:xfrm>
            <a:off x="978750" y="3772635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01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77" name="Google Shape;477;p50" hidden="1"/>
          <p:cNvSpPr txBox="1">
            <a:spLocks noGrp="1"/>
          </p:cNvSpPr>
          <p:nvPr>
            <p:ph type="subTitle" idx="1"/>
          </p:nvPr>
        </p:nvSpPr>
        <p:spPr>
          <a:xfrm>
            <a:off x="6587300" y="3772635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03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78" name="Google Shape;478;p50" hidden="1"/>
          <p:cNvSpPr txBox="1">
            <a:spLocks noGrp="1"/>
          </p:cNvSpPr>
          <p:nvPr>
            <p:ph type="subTitle" idx="1"/>
          </p:nvPr>
        </p:nvSpPr>
        <p:spPr>
          <a:xfrm>
            <a:off x="3783000" y="3772635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02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EE5A1-07EC-66A0-E08C-56475CB66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46" y="2563540"/>
            <a:ext cx="1076609" cy="1076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77B0C-3FEA-A6A7-8347-12A2D02A9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898" y="2563540"/>
            <a:ext cx="1172204" cy="1172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E6844-3CBA-BBC1-1219-3644A2B81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219" y="2563540"/>
            <a:ext cx="1104877" cy="11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39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animBg="1"/>
      <p:bldP spid="464" grpId="0" animBg="1"/>
      <p:bldP spid="465" grpId="0" animBg="1"/>
      <p:bldP spid="466" grpId="0" build="p"/>
      <p:bldP spid="467" grpId="0" build="p"/>
      <p:bldP spid="46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INVERTEBRATES </a:t>
            </a:r>
          </a:p>
        </p:txBody>
      </p:sp>
      <p:sp>
        <p:nvSpPr>
          <p:cNvPr id="553" name="Google Shape;553;p61"/>
          <p:cNvSpPr/>
          <p:nvPr/>
        </p:nvSpPr>
        <p:spPr>
          <a:xfrm rot="5400000" flipH="1">
            <a:off x="2951809" y="2925174"/>
            <a:ext cx="1578900" cy="15789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OutShape Insects"/>
          <p:cNvSpPr>
            <a:spLocks/>
          </p:cNvSpPr>
          <p:nvPr/>
        </p:nvSpPr>
        <p:spPr>
          <a:xfrm rot="-5400000" flipH="1">
            <a:off x="4605945" y="1328975"/>
            <a:ext cx="1538400" cy="15384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1"/>
          <p:cNvSpPr/>
          <p:nvPr/>
        </p:nvSpPr>
        <p:spPr>
          <a:xfrm rot="-5400000">
            <a:off x="4605957" y="2925175"/>
            <a:ext cx="1297500" cy="12975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61"/>
          <p:cNvSpPr/>
          <p:nvPr/>
        </p:nvSpPr>
        <p:spPr>
          <a:xfrm rot="10800000" flipH="1">
            <a:off x="3233232" y="1569875"/>
            <a:ext cx="1297500" cy="12975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SPIDER_txt"/>
          <p:cNvSpPr txBox="1">
            <a:spLocks noGrp="1"/>
          </p:cNvSpPr>
          <p:nvPr>
            <p:ph type="ctrTitle" idx="4294967295"/>
          </p:nvPr>
        </p:nvSpPr>
        <p:spPr>
          <a:xfrm>
            <a:off x="1086578" y="167887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SPIDERS</a:t>
            </a:r>
            <a:endParaRPr sz="1800"/>
          </a:p>
        </p:txBody>
      </p:sp>
      <p:sp>
        <p:nvSpPr>
          <p:cNvPr id="558" name="Google Shape;558;p61" hidden="1"/>
          <p:cNvSpPr txBox="1">
            <a:spLocks noGrp="1"/>
          </p:cNvSpPr>
          <p:nvPr>
            <p:ph type="subTitle" idx="4294967295"/>
          </p:nvPr>
        </p:nvSpPr>
        <p:spPr>
          <a:xfrm>
            <a:off x="625859" y="2006462"/>
            <a:ext cx="20241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559" name="Google Shape;559;p61"/>
          <p:cNvSpPr txBox="1">
            <a:spLocks noGrp="1"/>
          </p:cNvSpPr>
          <p:nvPr>
            <p:ph type="ctrTitle" idx="4294967295"/>
          </p:nvPr>
        </p:nvSpPr>
        <p:spPr>
          <a:xfrm>
            <a:off x="6374658" y="167887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INSECTS</a:t>
            </a:r>
            <a:endParaRPr sz="1800"/>
          </a:p>
        </p:txBody>
      </p:sp>
      <p:sp>
        <p:nvSpPr>
          <p:cNvPr id="560" name="Google Shape;560;p61" hidden="1"/>
          <p:cNvSpPr txBox="1">
            <a:spLocks noGrp="1"/>
          </p:cNvSpPr>
          <p:nvPr>
            <p:ph type="subTitle" idx="4294967295"/>
          </p:nvPr>
        </p:nvSpPr>
        <p:spPr>
          <a:xfrm>
            <a:off x="6374668" y="2006462"/>
            <a:ext cx="21546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561" name="Google Shape;561;p61"/>
          <p:cNvSpPr txBox="1">
            <a:spLocks noGrp="1"/>
          </p:cNvSpPr>
          <p:nvPr>
            <p:ph type="ctrTitle" idx="4294967295"/>
          </p:nvPr>
        </p:nvSpPr>
        <p:spPr>
          <a:xfrm>
            <a:off x="1086578" y="2954587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JELLYFISH</a:t>
            </a:r>
            <a:endParaRPr sz="1800"/>
          </a:p>
        </p:txBody>
      </p:sp>
      <p:sp>
        <p:nvSpPr>
          <p:cNvPr id="562" name="Google Shape;562;p61" hidden="1"/>
          <p:cNvSpPr txBox="1">
            <a:spLocks noGrp="1"/>
          </p:cNvSpPr>
          <p:nvPr>
            <p:ph type="subTitle" idx="4294967295"/>
          </p:nvPr>
        </p:nvSpPr>
        <p:spPr>
          <a:xfrm>
            <a:off x="625859" y="3280040"/>
            <a:ext cx="20241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563" name="Google Shape;563;p61"/>
          <p:cNvSpPr txBox="1">
            <a:spLocks noGrp="1"/>
          </p:cNvSpPr>
          <p:nvPr>
            <p:ph type="ctrTitle" idx="4294967295"/>
          </p:nvPr>
        </p:nvSpPr>
        <p:spPr>
          <a:xfrm>
            <a:off x="6374665" y="2954587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WORMS</a:t>
            </a:r>
            <a:endParaRPr sz="1800"/>
          </a:p>
        </p:txBody>
      </p:sp>
      <p:sp>
        <p:nvSpPr>
          <p:cNvPr id="564" name="Google Shape;564;p61" hidden="1"/>
          <p:cNvSpPr txBox="1">
            <a:spLocks noGrp="1"/>
          </p:cNvSpPr>
          <p:nvPr>
            <p:ph type="subTitle" idx="4294967295"/>
          </p:nvPr>
        </p:nvSpPr>
        <p:spPr>
          <a:xfrm>
            <a:off x="6374658" y="3280040"/>
            <a:ext cx="21546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our Solar System</a:t>
            </a:r>
            <a:endParaRPr sz="1400"/>
          </a:p>
        </p:txBody>
      </p:sp>
      <p:sp>
        <p:nvSpPr>
          <p:cNvPr id="19" name="Google Shape;12739;p112">
            <a:extLst>
              <a:ext uri="{FF2B5EF4-FFF2-40B4-BE49-F238E27FC236}">
                <a16:creationId xmlns:a16="http://schemas.microsoft.com/office/drawing/2014/main" id="{724DF26D-E1FB-5DE9-447E-26103B05F172}"/>
              </a:ext>
            </a:extLst>
          </p:cNvPr>
          <p:cNvSpPr/>
          <p:nvPr/>
        </p:nvSpPr>
        <p:spPr>
          <a:xfrm>
            <a:off x="3556074" y="1889057"/>
            <a:ext cx="689979" cy="685746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2727;p112">
            <a:extLst>
              <a:ext uri="{FF2B5EF4-FFF2-40B4-BE49-F238E27FC236}">
                <a16:creationId xmlns:a16="http://schemas.microsoft.com/office/drawing/2014/main" id="{249A399F-1E0A-DACE-9213-787C08F37EDE}"/>
              </a:ext>
            </a:extLst>
          </p:cNvPr>
          <p:cNvGrpSpPr/>
          <p:nvPr/>
        </p:nvGrpSpPr>
        <p:grpSpPr>
          <a:xfrm>
            <a:off x="5005521" y="1889057"/>
            <a:ext cx="688343" cy="682693"/>
            <a:chOff x="1951149" y="2885202"/>
            <a:chExt cx="370368" cy="367328"/>
          </a:xfrm>
          <a:solidFill>
            <a:schemeClr val="tx1"/>
          </a:solidFill>
        </p:grpSpPr>
        <p:sp>
          <p:nvSpPr>
            <p:cNvPr id="21" name="Google Shape;12728;p112">
              <a:extLst>
                <a:ext uri="{FF2B5EF4-FFF2-40B4-BE49-F238E27FC236}">
                  <a16:creationId xmlns:a16="http://schemas.microsoft.com/office/drawing/2014/main" id="{FFABA94E-AD94-CDAC-30F1-29BF4ACDF99A}"/>
                </a:ext>
              </a:extLst>
            </p:cNvPr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29;p112">
              <a:extLst>
                <a:ext uri="{FF2B5EF4-FFF2-40B4-BE49-F238E27FC236}">
                  <a16:creationId xmlns:a16="http://schemas.microsoft.com/office/drawing/2014/main" id="{56879EC3-B717-F076-A7A8-B3116C84B691}"/>
                </a:ext>
              </a:extLst>
            </p:cNvPr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30;p112">
              <a:extLst>
                <a:ext uri="{FF2B5EF4-FFF2-40B4-BE49-F238E27FC236}">
                  <a16:creationId xmlns:a16="http://schemas.microsoft.com/office/drawing/2014/main" id="{4F74FB66-8B27-EDE3-BBA6-BA70F5BD8E04}"/>
                </a:ext>
              </a:extLst>
            </p:cNvPr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by Freepik on Flaticon&#10;">
            <a:extLst>
              <a:ext uri="{FF2B5EF4-FFF2-40B4-BE49-F238E27FC236}">
                <a16:creationId xmlns:a16="http://schemas.microsoft.com/office/drawing/2014/main" id="{1178A769-E843-4DC8-84AC-B5F46DEE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73" y="3150925"/>
            <a:ext cx="689979" cy="689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6CB9C-DE1A-2C0A-71D5-B3D608A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31" y="3150925"/>
            <a:ext cx="695923" cy="6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24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0" animBg="1"/>
      <p:bldP spid="554" grpId="0" animBg="1"/>
      <p:bldP spid="555" grpId="0" animBg="1"/>
      <p:bldP spid="556" grpId="0" animBg="1"/>
      <p:bldP spid="557" grpId="0"/>
      <p:bldP spid="559" grpId="0"/>
      <p:bldP spid="561" grpId="0"/>
      <p:bldP spid="563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3" hidden="1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-2245200" y="-1043200"/>
            <a:ext cx="7230000" cy="72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6" name="Google Shape;366;p43"/>
          <p:cNvSpPr/>
          <p:nvPr/>
        </p:nvSpPr>
        <p:spPr>
          <a:xfrm>
            <a:off x="4107050" y="1471025"/>
            <a:ext cx="4263600" cy="2106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ubTitle" idx="1"/>
          </p:nvPr>
        </p:nvSpPr>
        <p:spPr>
          <a:xfrm>
            <a:off x="4230029" y="1524000"/>
            <a:ext cx="3977269" cy="1947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It has been estimated there are over 7 million animal species in total.</a:t>
            </a:r>
          </a:p>
          <a:p>
            <a:r>
              <a:rPr lang="en-US" sz="1800"/>
              <a:t>But the common animals most people know are only about </a:t>
            </a:r>
            <a:r>
              <a:rPr lang="en-US" sz="1800" b="1"/>
              <a:t>3%</a:t>
            </a:r>
            <a:r>
              <a:rPr lang="en-US" sz="1800"/>
              <a:t> of the animal kingdom.</a:t>
            </a:r>
          </a:p>
        </p:txBody>
      </p:sp>
      <p:sp>
        <p:nvSpPr>
          <p:cNvPr id="369" name="Google Shape;369;p43"/>
          <p:cNvSpPr/>
          <p:nvPr/>
        </p:nvSpPr>
        <p:spPr>
          <a:xfrm>
            <a:off x="3378100" y="4413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over">
                <a:extLst>
                  <a:ext uri="{FF2B5EF4-FFF2-40B4-BE49-F238E27FC236}">
                    <a16:creationId xmlns:a16="http://schemas.microsoft.com/office/drawing/2014/main" id="{3F2E38BD-E128-A9F1-04AF-D488AE337C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3727935"/>
                  </p:ext>
                </p:extLst>
              </p:nvPr>
            </p:nvGraphicFramePr>
            <p:xfrm>
              <a:off x="959872" y="1074763"/>
              <a:ext cx="2424018" cy="27716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24018" cy="2771694"/>
                    </a:xfrm>
                    <a:prstGeom prst="rect">
                      <a:avLst/>
                    </a:prstGeom>
                  </am3d:spPr>
                  <am3d:camera>
                    <am3d:pos x="0" y="0" z="678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3706" d="1000000"/>
                    <am3d:preTrans dx="345060" dy="-12574009" dz="-334554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2">
                        <a3danim:animPr length="3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2"/>
                    </a:ext>
                  </am3d:extLst>
                  <am3d:objViewport viewportSz="406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over">
                <a:extLst>
                  <a:ext uri="{FF2B5EF4-FFF2-40B4-BE49-F238E27FC236}">
                    <a16:creationId xmlns:a16="http://schemas.microsoft.com/office/drawing/2014/main" id="{3F2E38BD-E128-A9F1-04AF-D488AE337C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872" y="1074763"/>
                <a:ext cx="2424018" cy="27716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021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01" presetClass="emph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embedded2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" presetID="102" presetClass="emph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33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embedded3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/>
          <p:nvPr/>
        </p:nvSpPr>
        <p:spPr>
          <a:xfrm>
            <a:off x="61950" y="39454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2"/>
          <p:cNvSpPr/>
          <p:nvPr/>
        </p:nvSpPr>
        <p:spPr>
          <a:xfrm>
            <a:off x="526500" y="3676975"/>
            <a:ext cx="4170300" cy="110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2"/>
          <p:cNvSpPr txBox="1">
            <a:spLocks noGrp="1"/>
          </p:cNvSpPr>
          <p:nvPr>
            <p:ph type="title"/>
          </p:nvPr>
        </p:nvSpPr>
        <p:spPr>
          <a:xfrm>
            <a:off x="393750" y="3802525"/>
            <a:ext cx="4435800" cy="8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Benefit of Animal to Environment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2818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 hidden="1"/>
          <p:cNvSpPr/>
          <p:nvPr/>
        </p:nvSpPr>
        <p:spPr>
          <a:xfrm rot="-5400000">
            <a:off x="1121350" y="573052"/>
            <a:ext cx="2370900" cy="23709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75"/>
          <p:cNvSpPr txBox="1">
            <a:spLocks noGrp="1"/>
          </p:cNvSpPr>
          <p:nvPr>
            <p:ph type="subTitle" idx="1"/>
          </p:nvPr>
        </p:nvSpPr>
        <p:spPr>
          <a:xfrm flipH="1">
            <a:off x="700851" y="1794205"/>
            <a:ext cx="8049139" cy="1064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Animals produce </a:t>
            </a:r>
            <a:r>
              <a:rPr lang="en-US" sz="2000" b="1">
                <a:effectLst/>
              </a:rPr>
              <a:t>carbon dioxide</a:t>
            </a:r>
            <a:r>
              <a:rPr lang="en-US" sz="2000"/>
              <a:t>, which the plants use for their growth and production of </a:t>
            </a:r>
            <a:r>
              <a:rPr lang="en-US" sz="2000" b="1">
                <a:effectLst/>
              </a:rPr>
              <a:t>oxygen</a:t>
            </a:r>
            <a:r>
              <a:rPr lang="en-US" sz="2000"/>
              <a:t>.</a:t>
            </a:r>
            <a:endParaRPr sz="2000"/>
          </a:p>
        </p:txBody>
      </p:sp>
      <p:sp>
        <p:nvSpPr>
          <p:cNvPr id="772" name="Google Shape;772;p75" hidden="1"/>
          <p:cNvSpPr txBox="1">
            <a:spLocks noGrp="1"/>
          </p:cNvSpPr>
          <p:nvPr>
            <p:ph type="title" idx="2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997FA-D010-0DA0-C7E0-295BF21F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499" y="2626387"/>
            <a:ext cx="1747490" cy="1747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4B01E-244A-1D91-578F-38ECDF011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354" y="2626387"/>
            <a:ext cx="1747490" cy="17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6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 build="p"/>
    </p:bldLst>
  </p:timing>
</p:sld>
</file>

<file path=ppt/theme/theme1.xml><?xml version="1.0" encoding="utf-8"?>
<a:theme xmlns:a="http://schemas.openxmlformats.org/drawingml/2006/main" name="US First Moon Landing  by Slidesgo">
  <a:themeElements>
    <a:clrScheme name="Simple Light">
      <a:dk1>
        <a:srgbClr val="272727"/>
      </a:dk1>
      <a:lt1>
        <a:srgbClr val="363636"/>
      </a:lt1>
      <a:dk2>
        <a:srgbClr val="777677"/>
      </a:dk2>
      <a:lt2>
        <a:srgbClr val="EDEDED"/>
      </a:lt2>
      <a:accent1>
        <a:srgbClr val="272727"/>
      </a:accent1>
      <a:accent2>
        <a:srgbClr val="777677"/>
      </a:accent2>
      <a:accent3>
        <a:srgbClr val="BCBCBB"/>
      </a:accent3>
      <a:accent4>
        <a:srgbClr val="EDEDED"/>
      </a:accent4>
      <a:accent5>
        <a:srgbClr val="DA3145"/>
      </a:accent5>
      <a:accent6>
        <a:srgbClr val="2F81B4"/>
      </a:accent6>
      <a:hlink>
        <a:srgbClr val="2F81B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n Infographics by Slidesgo">
  <a:themeElements>
    <a:clrScheme name="Simple Light">
      <a:dk1>
        <a:srgbClr val="000000"/>
      </a:dk1>
      <a:lt1>
        <a:srgbClr val="FFFFFF"/>
      </a:lt1>
      <a:dk2>
        <a:srgbClr val="FFCD48"/>
      </a:dk2>
      <a:lt2>
        <a:srgbClr val="FF9A31"/>
      </a:lt2>
      <a:accent1>
        <a:srgbClr val="E74C40"/>
      </a:accent1>
      <a:accent2>
        <a:srgbClr val="C7D174"/>
      </a:accent2>
      <a:accent3>
        <a:srgbClr val="62A5E2"/>
      </a:accent3>
      <a:accent4>
        <a:srgbClr val="D8698E"/>
      </a:accent4>
      <a:accent5>
        <a:srgbClr val="962D46"/>
      </a:accent5>
      <a:accent6>
        <a:srgbClr val="CECCC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nimal Center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1570</Words>
  <Application>Microsoft Office PowerPoint</Application>
  <PresentationFormat>On-screen Show (16:9)</PresentationFormat>
  <Paragraphs>252</Paragraphs>
  <Slides>47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Cairo</vt:lpstr>
      <vt:lpstr>Calibri</vt:lpstr>
      <vt:lpstr>Exo 2</vt:lpstr>
      <vt:lpstr>Fira Sans Condensed Medium</vt:lpstr>
      <vt:lpstr>Fira Sans Extra Condensed Medium</vt:lpstr>
      <vt:lpstr>Lato Light</vt:lpstr>
      <vt:lpstr>Livvic</vt:lpstr>
      <vt:lpstr>Livvic Medium</vt:lpstr>
      <vt:lpstr>Rajdhani</vt:lpstr>
      <vt:lpstr>US First Moon Landing  by Slidesgo</vt:lpstr>
      <vt:lpstr>Sun Infographics by Slidesgo</vt:lpstr>
      <vt:lpstr>Animal Center by Slidesgo</vt:lpstr>
      <vt:lpstr>ANIMAL</vt:lpstr>
      <vt:lpstr>TABLE OF CONTENTS</vt:lpstr>
      <vt:lpstr>WHAT IS ANIMAL?</vt:lpstr>
      <vt:lpstr>VERTEBRATES</vt:lpstr>
      <vt:lpstr>VERTEBRATES</vt:lpstr>
      <vt:lpstr>INVERTEBRATES </vt:lpstr>
      <vt:lpstr>PowerPoint Presentation</vt:lpstr>
      <vt:lpstr>Benefit of Animal to Environment</vt:lpstr>
      <vt:lpstr>01</vt:lpstr>
      <vt:lpstr>BEES &amp; BUTTERFLIES </vt:lpstr>
      <vt:lpstr>BEAVERS</vt:lpstr>
      <vt:lpstr>SQUIRRELS</vt:lpstr>
      <vt:lpstr>BIRD</vt:lpstr>
      <vt:lpstr>CONCLUSION</vt:lpstr>
      <vt:lpstr>TABLE OF CONTENT</vt:lpstr>
      <vt:lpstr>TREATMENT METHOD DEVELOPMENT</vt:lpstr>
      <vt:lpstr>DRUG EFFECT TEST </vt:lpstr>
      <vt:lpstr>ANIMALS WITH HUMAN-LIKE TEXTURE</vt:lpstr>
      <vt:lpstr>ENSURE PRODUCT SAFETY</vt:lpstr>
      <vt:lpstr>HOW IMPORTANT ARE ANIMALS TO LIFE?</vt:lpstr>
      <vt:lpstr>POSITIVE SIDES</vt:lpstr>
      <vt:lpstr>NEGATIVE ASPECTS</vt:lpstr>
      <vt:lpstr>CONCLUSION</vt:lpstr>
      <vt:lpstr>THANKS</vt:lpstr>
      <vt:lpstr>The Sun</vt:lpstr>
      <vt:lpstr>PowerPoint Presentation</vt:lpstr>
      <vt:lpstr>The Sun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 fact</vt:lpstr>
      <vt:lpstr>LÊ QUỐC KHÁNH GR: THE PROGRAMMERS</vt:lpstr>
      <vt:lpstr>01</vt:lpstr>
      <vt:lpstr>PROVIDE LIGHT</vt:lpstr>
      <vt:lpstr>PowerPoint Presentation</vt:lpstr>
      <vt:lpstr>CAUSING TIDES</vt:lpstr>
      <vt:lpstr>PowerPoint Presentation</vt:lpstr>
      <vt:lpstr>24 hour day night cycle</vt:lpstr>
      <vt:lpstr>PowerPoint Presentation</vt:lpstr>
      <vt:lpstr>PowerPoint Presentation</vt:lpstr>
      <vt:lpstr>PowerPoint Presentation</vt:lpstr>
      <vt:lpstr>Thank you for listening!!!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FIRST MOON LANDING</dc:title>
  <cp:lastModifiedBy>Tạ Quang,Khôi</cp:lastModifiedBy>
  <cp:revision>1</cp:revision>
  <dcterms:modified xsi:type="dcterms:W3CDTF">2022-04-18T01:02:13Z</dcterms:modified>
</cp:coreProperties>
</file>